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8"/>
  </p:notesMasterIdLst>
  <p:handoutMasterIdLst>
    <p:handoutMasterId r:id="rId49"/>
  </p:handoutMasterIdLst>
  <p:sldIdLst>
    <p:sldId id="256" r:id="rId6"/>
    <p:sldId id="276" r:id="rId7"/>
    <p:sldId id="277" r:id="rId8"/>
    <p:sldId id="292" r:id="rId9"/>
    <p:sldId id="288" r:id="rId10"/>
    <p:sldId id="279" r:id="rId11"/>
    <p:sldId id="308" r:id="rId12"/>
    <p:sldId id="305" r:id="rId13"/>
    <p:sldId id="309" r:id="rId14"/>
    <p:sldId id="306" r:id="rId15"/>
    <p:sldId id="291" r:id="rId16"/>
    <p:sldId id="289" r:id="rId17"/>
    <p:sldId id="336" r:id="rId18"/>
    <p:sldId id="295" r:id="rId19"/>
    <p:sldId id="297" r:id="rId20"/>
    <p:sldId id="337" r:id="rId21"/>
    <p:sldId id="307" r:id="rId22"/>
    <p:sldId id="338" r:id="rId23"/>
    <p:sldId id="339" r:id="rId24"/>
    <p:sldId id="340" r:id="rId25"/>
    <p:sldId id="311" r:id="rId26"/>
    <p:sldId id="299" r:id="rId27"/>
    <p:sldId id="341" r:id="rId28"/>
    <p:sldId id="318" r:id="rId29"/>
    <p:sldId id="342" r:id="rId30"/>
    <p:sldId id="343" r:id="rId31"/>
    <p:sldId id="344" r:id="rId32"/>
    <p:sldId id="290" r:id="rId33"/>
    <p:sldId id="319" r:id="rId34"/>
    <p:sldId id="317" r:id="rId35"/>
    <p:sldId id="320" r:id="rId36"/>
    <p:sldId id="321" r:id="rId37"/>
    <p:sldId id="260" r:id="rId38"/>
    <p:sldId id="263" r:id="rId39"/>
    <p:sldId id="313" r:id="rId40"/>
    <p:sldId id="315" r:id="rId41"/>
    <p:sldId id="316" r:id="rId42"/>
    <p:sldId id="322" r:id="rId43"/>
    <p:sldId id="323" r:id="rId44"/>
    <p:sldId id="312" r:id="rId45"/>
    <p:sldId id="324" r:id="rId46"/>
    <p:sldId id="33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416021-3666-442E-AC38-F0F25D8153D6}">
          <p14:sldIdLst>
            <p14:sldId id="256"/>
          </p14:sldIdLst>
        </p14:section>
        <p14:section name="Meaning and Hypothesis" id="{848ABB22-F3DC-4C6C-94D5-664770FF7762}">
          <p14:sldIdLst>
            <p14:sldId id="276"/>
            <p14:sldId id="277"/>
            <p14:sldId id="292"/>
            <p14:sldId id="288"/>
            <p14:sldId id="279"/>
            <p14:sldId id="308"/>
            <p14:sldId id="305"/>
            <p14:sldId id="309"/>
            <p14:sldId id="306"/>
            <p14:sldId id="291"/>
            <p14:sldId id="289"/>
            <p14:sldId id="336"/>
            <p14:sldId id="295"/>
            <p14:sldId id="297"/>
            <p14:sldId id="337"/>
            <p14:sldId id="307"/>
            <p14:sldId id="338"/>
            <p14:sldId id="339"/>
            <p14:sldId id="340"/>
            <p14:sldId id="311"/>
            <p14:sldId id="299"/>
            <p14:sldId id="341"/>
            <p14:sldId id="318"/>
            <p14:sldId id="342"/>
            <p14:sldId id="343"/>
            <p14:sldId id="344"/>
          </p14:sldIdLst>
        </p14:section>
        <p14:section name="Demographics" id="{E4BC5190-D016-4FBA-8AC9-001129EDF3AC}">
          <p14:sldIdLst>
            <p14:sldId id="290"/>
            <p14:sldId id="319"/>
            <p14:sldId id="317"/>
            <p14:sldId id="320"/>
            <p14:sldId id="321"/>
            <p14:sldId id="260"/>
            <p14:sldId id="263"/>
            <p14:sldId id="313"/>
            <p14:sldId id="315"/>
            <p14:sldId id="316"/>
            <p14:sldId id="322"/>
            <p14:sldId id="323"/>
            <p14:sldId id="312"/>
            <p14:sldId id="32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2" autoAdjust="0"/>
  </p:normalViewPr>
  <p:slideViewPr>
    <p:cSldViewPr snapToGrid="0" showGuides="1">
      <p:cViewPr varScale="1">
        <p:scale>
          <a:sx n="86" d="100"/>
          <a:sy n="86" d="100"/>
        </p:scale>
        <p:origin x="102" y="48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8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91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4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60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4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03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23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21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5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3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3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9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9.m4a"/><Relationship Id="rId7" Type="http://schemas.openxmlformats.org/officeDocument/2006/relationships/image" Target="../media/image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9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7.m4a"/><Relationship Id="rId7" Type="http://schemas.openxmlformats.org/officeDocument/2006/relationships/image" Target="../media/image2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27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291E300-61ED-4A4D-8FAC-ED7C4159DC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65" y="2421567"/>
            <a:ext cx="8108775" cy="3941462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AE73D-71EA-4A2D-B11B-B601C2242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5103" y="1953170"/>
            <a:ext cx="8108775" cy="4640499"/>
          </a:xfrm>
          <a:prstGeom prst="rect">
            <a:avLst/>
          </a:prstGeom>
          <a:effectLst>
            <a:softEdge rad="5842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040" y="1637578"/>
            <a:ext cx="3794589" cy="4725451"/>
          </a:xfr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COVID-19 Vaccination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California</a:t>
            </a:r>
            <a:br>
              <a:rPr lang="en-US" sz="41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1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41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CDC is responding to the coronavirus outbreak.">
            <a:extLst>
              <a:ext uri="{FF2B5EF4-FFF2-40B4-BE49-F238E27FC236}">
                <a16:creationId xmlns:a16="http://schemas.microsoft.com/office/drawing/2014/main" id="{14F559B2-30D5-46EE-84D4-1F699D83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7" y="307911"/>
            <a:ext cx="11707904" cy="2113136"/>
          </a:xfrm>
          <a:prstGeom prst="rect">
            <a:avLst/>
          </a:prstGeom>
          <a:effectLst>
            <a:outerShdw blurRad="711200" dist="876300" dir="7620000" sx="64000" sy="64000" algn="ctr" rotWithShape="0">
              <a:srgbClr val="000000">
                <a:alpha val="5500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A83801-E336-4650-89E0-ED136C45656B}"/>
              </a:ext>
            </a:extLst>
          </p:cNvPr>
          <p:cNvSpPr txBox="1"/>
          <p:nvPr/>
        </p:nvSpPr>
        <p:spPr>
          <a:xfrm>
            <a:off x="2588692" y="4609223"/>
            <a:ext cx="2140937" cy="192360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46000">
                <a:schemeClr val="accent1">
                  <a:alpha val="48000"/>
                  <a:lumMod val="52000"/>
                  <a:lumOff val="48000"/>
                </a:schemeClr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Team members:</a:t>
            </a:r>
          </a:p>
          <a:p>
            <a:endParaRPr lang="en-US" sz="1100" dirty="0">
              <a:solidFill>
                <a:srgbClr val="002060"/>
              </a:solidFill>
              <a:effectLst>
                <a:outerShdw dist="310007" dir="5220000" sx="34000" sy="34000" kx="1300200" algn="ctr" rotWithShape="0">
                  <a:prstClr val="black">
                    <a:alpha val="79000"/>
                  </a:prstClr>
                </a:outerShdw>
              </a:effectLst>
            </a:endParaRPr>
          </a:p>
          <a:p>
            <a:r>
              <a:rPr lang="en-US" dirty="0">
                <a:solidFill>
                  <a:srgbClr val="002060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-  Tikaram Subedy</a:t>
            </a:r>
          </a:p>
          <a:p>
            <a:r>
              <a:rPr lang="en-US" dirty="0">
                <a:solidFill>
                  <a:srgbClr val="002060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-  Kristian Hamilton</a:t>
            </a:r>
          </a:p>
          <a:p>
            <a:r>
              <a:rPr lang="en-US" dirty="0">
                <a:solidFill>
                  <a:srgbClr val="002060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-  David Koski</a:t>
            </a:r>
          </a:p>
          <a:p>
            <a:endParaRPr lang="en-US" dirty="0">
              <a:solidFill>
                <a:srgbClr val="7030A0"/>
              </a:solidFill>
              <a:effectLst>
                <a:outerShdw dist="310007" dir="5220000" sx="34000" sy="34000" kx="1300200" algn="ctr" rotWithShape="0">
                  <a:prstClr val="black">
                    <a:alpha val="79000"/>
                  </a:prstClr>
                </a:outerShdw>
              </a:effectLst>
            </a:endParaRPr>
          </a:p>
          <a:p>
            <a:endParaRPr lang="en-US" dirty="0">
              <a:gradFill>
                <a:gsLst>
                  <a:gs pos="36000">
                    <a:schemeClr val="accent3">
                      <a:lumMod val="40000"/>
                      <a:lumOff val="60000"/>
                    </a:schemeClr>
                  </a:gs>
                  <a:gs pos="94000">
                    <a:schemeClr val="accent1">
                      <a:alpha val="48000"/>
                      <a:lumMod val="52000"/>
                      <a:lumOff val="48000"/>
                    </a:schemeClr>
                  </a:gs>
                </a:gsLst>
                <a:lin ang="5400000" scaled="1"/>
              </a:gradFill>
              <a:effectLst>
                <a:outerShdw dist="310007" dir="5220000" sx="34000" sy="34000" kx="1300200" algn="ctr" rotWithShape="0">
                  <a:prstClr val="black">
                    <a:alpha val="79000"/>
                  </a:prstClr>
                </a:outerShdw>
              </a:effectLst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C959536-3A51-40EA-BB31-85B9364AB1D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8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385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5" y="1952649"/>
            <a:ext cx="5287708" cy="3699161"/>
          </a:xfrm>
          <a:prstGeom prst="rect">
            <a:avLst/>
          </a:prstGeom>
          <a:effectLst>
            <a:outerShdw blurRad="50800" dist="50800" dir="5400000" algn="ctr" rotWithShape="0">
              <a:srgbClr val="00B0F0">
                <a:alpha val="24000"/>
              </a:srgbClr>
            </a:outerShdw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DF70241-8947-439A-8EF3-F54C60BA4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4"/>
    </mc:Choice>
    <mc:Fallback xmlns="">
      <p:transition spd="slow" advTm="8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FA446C-9832-41B5-852B-C53A89331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8298"/>
            <a:ext cx="12192001" cy="58657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0DC5DE-073B-4D47-A723-024591CA461D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D14B19-53E5-45F5-BFD5-B9551F068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AEA79-6B4D-4CBC-8A6C-0B2FA89A8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8CD4F6-41D9-48FB-AA9C-715FA5A7B490}"/>
              </a:ext>
            </a:extLst>
          </p:cNvPr>
          <p:cNvSpPr txBox="1"/>
          <p:nvPr/>
        </p:nvSpPr>
        <p:spPr>
          <a:xfrm>
            <a:off x="1729688" y="1423522"/>
            <a:ext cx="815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 in the average percentage of vaccination is observed by population among counties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C8768-F32B-4646-A423-45D8C535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 trans="65000" smoothnes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085" y="3843284"/>
            <a:ext cx="4913802" cy="1591194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5CCB4-AB1A-4C53-B270-3A8898839D47}"/>
              </a:ext>
            </a:extLst>
          </p:cNvPr>
          <p:cNvSpPr txBox="1"/>
          <p:nvPr/>
        </p:nvSpPr>
        <p:spPr>
          <a:xfrm>
            <a:off x="1866126" y="2227755"/>
            <a:ext cx="8596186" cy="1477328"/>
          </a:xfrm>
          <a:prstGeom prst="rect">
            <a:avLst/>
          </a:prstGeom>
          <a:gradFill>
            <a:gsLst>
              <a:gs pos="2000">
                <a:schemeClr val="accent3">
                  <a:lumMod val="58000"/>
                </a:schemeClr>
              </a:gs>
              <a:gs pos="4000">
                <a:schemeClr val="accent3">
                  <a:lumMod val="97000"/>
                  <a:lumOff val="3000"/>
                </a:schemeClr>
              </a:gs>
              <a:gs pos="77000">
                <a:schemeClr val="accent3">
                  <a:lumMod val="63000"/>
                  <a:lumOff val="37000"/>
                </a:schemeClr>
              </a:gs>
            </a:gsLst>
            <a:lin ang="16200000" scaled="1"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The vaccination percentages for counties varies from less than 20% to more than 70%.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</a:t>
            </a:r>
            <a:br>
              <a:rPr lang="en-US" sz="1000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- Highly vaccinated counties are </a:t>
            </a:r>
            <a:r>
              <a:rPr lang="en-US" b="1" dirty="0">
                <a:solidFill>
                  <a:srgbClr val="7030A0"/>
                </a:solidFill>
                <a:highlight>
                  <a:srgbClr val="00FFFF"/>
                </a:highlight>
              </a:rPr>
              <a:t>Marin county </a:t>
            </a:r>
            <a:r>
              <a:rPr lang="en-US" b="1" dirty="0">
                <a:solidFill>
                  <a:srgbClr val="7030A0"/>
                </a:solidFill>
              </a:rPr>
              <a:t>and </a:t>
            </a:r>
            <a:r>
              <a:rPr lang="en-US" b="1" dirty="0">
                <a:solidFill>
                  <a:srgbClr val="7030A0"/>
                </a:solidFill>
                <a:highlight>
                  <a:srgbClr val="00FFFF"/>
                </a:highlight>
              </a:rPr>
              <a:t>San Francisco county </a:t>
            </a:r>
            <a:r>
              <a:rPr lang="en-US" b="1" dirty="0">
                <a:solidFill>
                  <a:srgbClr val="7030A0"/>
                </a:solidFill>
              </a:rPr>
              <a:t>where the % vaccination is higher than 70%. </a:t>
            </a:r>
          </a:p>
          <a:p>
            <a:endParaRPr lang="en-US" sz="1000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- </a:t>
            </a:r>
            <a:r>
              <a:rPr lang="en-US" b="1" dirty="0">
                <a:solidFill>
                  <a:srgbClr val="7030A0"/>
                </a:solidFill>
                <a:highlight>
                  <a:srgbClr val="00FFFF"/>
                </a:highlight>
              </a:rPr>
              <a:t>Lassen county </a:t>
            </a:r>
            <a:r>
              <a:rPr lang="en-US" b="1" dirty="0">
                <a:solidFill>
                  <a:srgbClr val="7030A0"/>
                </a:solidFill>
              </a:rPr>
              <a:t>has the Lowest percentage of vaccination (less than 20% )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2191A72-CE7E-4E2B-852C-068E8D912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0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53"/>
    </mc:Choice>
    <mc:Fallback xmlns="">
      <p:transition spd="slow" advTm="3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04F1A-BCCD-4AAE-BD1C-9317A126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6"/>
            <a:ext cx="11139854" cy="77401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</a:rPr>
              <a:t>Locations and vaccination</a:t>
            </a: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omplete vaccination in California counties &#10;&#10;Description automatically generated">
            <a:extLst>
              <a:ext uri="{FF2B5EF4-FFF2-40B4-BE49-F238E27FC236}">
                <a16:creationId xmlns:a16="http://schemas.microsoft.com/office/drawing/2014/main" id="{82ACB5DA-8347-4766-BC92-6BFFDD1B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5" y="2521302"/>
            <a:ext cx="5316024" cy="3445529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D9D825A-E2F6-44AA-98E8-9F158CCC0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2" y="2521302"/>
            <a:ext cx="5390592" cy="3445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072DE-ACB1-4ABE-B846-A2733DE86584}"/>
              </a:ext>
            </a:extLst>
          </p:cNvPr>
          <p:cNvSpPr txBox="1"/>
          <p:nvPr/>
        </p:nvSpPr>
        <p:spPr>
          <a:xfrm>
            <a:off x="1053275" y="2184802"/>
            <a:ext cx="461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Counties - Complete Vaccination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F2913-007E-43BB-B584-49A70387F4BF}"/>
              </a:ext>
            </a:extLst>
          </p:cNvPr>
          <p:cNvSpPr txBox="1"/>
          <p:nvPr/>
        </p:nvSpPr>
        <p:spPr>
          <a:xfrm>
            <a:off x="6116278" y="2176067"/>
            <a:ext cx="571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Counties- higher average vaccination than State average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7D366-2332-49D3-9D42-BDC9B251C10E}"/>
              </a:ext>
            </a:extLst>
          </p:cNvPr>
          <p:cNvSpPr txBox="1"/>
          <p:nvPr/>
        </p:nvSpPr>
        <p:spPr>
          <a:xfrm>
            <a:off x="1368088" y="1478299"/>
            <a:ext cx="1015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Urban and highly populated counties are found to have higher vaccination compared to the rural and less populated counties.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53BADEE-CF2B-4B6D-BF31-8829601902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4"/>
    </mc:Choice>
    <mc:Fallback xmlns="">
      <p:transition spd="slow" advTm="1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D6F4-AA14-4F96-810F-B85A824A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strong is the correlation between cases/deaths, and vaccination rates?</a:t>
            </a:r>
            <a:br>
              <a:rPr lang="en-US" dirty="0"/>
            </a:br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8AD391-086E-403F-99A7-7C8C16E92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375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630D-F717-475F-A568-F9496B77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9DFE8-FA4C-48C1-8E8B-560DA1FB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downloaded all of the information on COVID cases from the CDC website, and then got to work cleaning it.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858BFD-4253-4095-A60D-D10BFC52B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1633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BBA0-7E8F-492D-8A44-076E40C0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USAFacts.org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EC7B3-8210-4AD2-9D5E-8DDA24DD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found the data on COVID deaths in California counties from USAFacts.org. I discovered this site after seeing that they were referenced as a trusted data source in an NPR (National Public Radio) article I was reading.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4EB277-F2C3-4E14-9981-41708BA23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2785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068F-C5E4-42E9-83E9-F12613EA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David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1DF9-A64A-41A0-8FE7-E78759A2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data exploration and cleanup process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3064AE-B121-49E0-BB2D-9D2D21443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8382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6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7DF22-61FE-401F-8290-11F66274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CDC Cleaning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5B6967-0E1D-476C-BFAE-32AD84454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2" y="1675227"/>
            <a:ext cx="9930395" cy="4394199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F22600-633B-4608-811B-E2A26332A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7857" y="6069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6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663E2-479E-4B1A-B9AE-0E6F086C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 CDC Data Cleaning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299E504-3269-4130-8BEA-ED123B80E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4994D6-9100-4878-8B80-59C4C4C04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2661" y="6023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8E028-017C-41BB-AA05-C017BB58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CategoricalDtype Sorting</a:t>
            </a:r>
          </a:p>
        </p:txBody>
      </p:sp>
      <p:pic>
        <p:nvPicPr>
          <p:cNvPr id="5" name="Content Placeholder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3AB06735-5AF2-4F8F-8575-3CAB1F93B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686400"/>
            <a:ext cx="10905066" cy="237185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FDD6A2-FBA4-44B1-A9A2-C93044A97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1F6711-7BBC-4B2B-98BA-1D2A0A9E577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0727" y="60515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B7545-4FA6-431D-8392-99AF1C7B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Manually Code Cases per Month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29553A6-58CE-4C7F-8FD1-5C758C4BD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85" y="1675227"/>
            <a:ext cx="10278830" cy="4394199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6627C1-0017-4025-80DF-48D696F52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6858" y="6206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2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Outline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196" y="2659215"/>
            <a:ext cx="2364644" cy="21899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Analysis of COVID 19 Vaccination</a:t>
            </a:r>
          </a:p>
          <a:p>
            <a:pPr algn="ctr"/>
            <a:r>
              <a:rPr lang="en-US" b="1" dirty="0">
                <a:latin typeface="+mj-lt"/>
              </a:rPr>
              <a:t> </a:t>
            </a:r>
          </a:p>
          <a:p>
            <a:pPr algn="ctr"/>
            <a:r>
              <a:rPr lang="en-US" b="1" dirty="0">
                <a:latin typeface="+mj-lt"/>
              </a:rPr>
              <a:t>California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54364" y="163020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collection and 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96185" y="330667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Cleaning using Pandas </a:t>
            </a:r>
            <a:br>
              <a:rPr lang="en-US" sz="1600" dirty="0"/>
            </a:br>
            <a:r>
              <a:rPr lang="en-US" sz="1600" dirty="0" err="1"/>
              <a:t>Jupyter</a:t>
            </a:r>
            <a:r>
              <a:rPr lang="en-US" sz="1600" dirty="0"/>
              <a:t> Notebook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9329" y="5154978"/>
            <a:ext cx="4672519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Slicing, merging and aggregating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862" y="1613877"/>
            <a:ext cx="4071414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Reporting and Presentation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Analyzing Statistically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0152" y="5154978"/>
            <a:ext cx="4758123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Generating plots and charts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ED91DE-2E05-46E5-928A-F99D8663E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7"/>
    </mc:Choice>
    <mc:Fallback xmlns="">
      <p:transition spd="slow" advTm="19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D0B5A-F30C-4F87-B62A-7F65F98B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Finding Monthly Death Totals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B89E31A-6B32-49FD-B02F-2388906EB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55" y="1675227"/>
            <a:ext cx="7479489" cy="439419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786746-AE62-4C02-9635-22D409036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2657" y="60694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7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C772A-861E-4C48-AF12-E426B07B7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Merging the Cleaned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Dataframes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8D7496C-5AB8-41E7-ABF6-A66B0880B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96" y="1675227"/>
            <a:ext cx="7576207" cy="439419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588D7E-B79F-47B2-903C-96DDAF563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2657" y="6177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CAD-ED2C-4774-9297-B57DBDBE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1252-6A52-4F55-82FB-D82908CC8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 shots of code and output</a:t>
            </a:r>
          </a:p>
          <a:p>
            <a:r>
              <a:rPr lang="en-US" dirty="0"/>
              <a:t>Describe the analysis process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D40A61-0AF6-480F-BD6E-9A43C3F6F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24A4-F1C9-4B59-B84D-2B909356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Fully Vaccinated per Month vs. Fully Vaccinated Total Code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56950B-7B77-4100-ADA2-63853500C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043954"/>
            <a:ext cx="609600" cy="609600"/>
          </a:xfrm>
          <a:prstGeom prst="rect">
            <a:avLst/>
          </a:prstGeom>
        </p:spPr>
      </p:pic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FFE22731-2E7D-43A8-85FC-9785A8B7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7" y="2206154"/>
            <a:ext cx="10914742" cy="4142600"/>
          </a:xfrm>
        </p:spPr>
      </p:pic>
    </p:spTree>
    <p:extLst>
      <p:ext uri="{BB962C8B-B14F-4D97-AF65-F5344CB8AC3E}">
        <p14:creationId xmlns:p14="http://schemas.microsoft.com/office/powerpoint/2010/main" val="233709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53062-2ED7-466F-A90B-CE16F240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Fully Vaccinated Per Month vs. Fully Vaccinated Total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C30F22BA-71F6-4425-BEEF-8E3ED397E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7" y="640080"/>
            <a:ext cx="6689029" cy="5578816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521AF1-4832-4C71-8874-59D380173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0480" y="5975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6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7CEBB-1622-4C89-9BEF-8EBDBF32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Cases vs. Total With One or More Shots Code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017109-D257-4435-9E2C-38E8105C6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BF6245D3-FF74-4D9D-9F8B-267D3DB7E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4" y="2434213"/>
            <a:ext cx="10377715" cy="3835958"/>
          </a:xfr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BEB09D-FE55-4367-888A-778BE1E791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798" y="6091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46A36-0E7D-4073-9439-61556262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Deaths vs. Total With One or More Shots Code  </a:t>
            </a:r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F2F35731-62C1-4DA6-B394-96F9C90F6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89" y="2206154"/>
            <a:ext cx="9269119" cy="4115374"/>
          </a:xfrm>
        </p:spPr>
      </p:pic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1445D6-977B-4349-AE10-99BA3CE77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418" y="59422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11E92-E30B-450C-B20F-DB88D323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113036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Cases and Deaths vs. Total With One or More Shots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2EFEECD-8D78-4702-ACE0-4BE9CCCFD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0" y="2158136"/>
            <a:ext cx="5614607" cy="4520055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32B896A-E58C-4914-B64E-B5E1ACC9D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4" y="2217815"/>
            <a:ext cx="5846835" cy="4400698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0A2CB4-4D88-4418-94C5-1A9170447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2599" y="5895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7BD246F-BA63-4478-AE17-C1E22A23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 demographics affect vaccination rates?</a:t>
            </a:r>
            <a:br>
              <a:rPr lang="en-US" dirty="0"/>
            </a:br>
            <a:endParaRPr lang="en-US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D4132736-E734-4D75-BA5C-A4DA11F08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77"/>
    </mc:Choice>
    <mc:Fallback xmlns="">
      <p:transition spd="slow" advTm="15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0B213A5-2D4D-46DC-BFF8-A893BB397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639" y="162017"/>
            <a:ext cx="9158721" cy="6533966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7C2A37BB-F6B8-421F-A251-81CF567CC6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84"/>
    </mc:Choice>
    <mc:Fallback xmlns="">
      <p:transition spd="slow" advTm="20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Plan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California Data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Data Cleaning and Preparation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199" y="2796752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Trends and Charts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Report and Presentation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467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Cases, Vaccination and Demographic data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Data  Cleaning and Preparation using Python and Pandas in </a:t>
            </a:r>
            <a:r>
              <a:rPr lang="en-US" sz="1400" dirty="0" err="1">
                <a:solidFill>
                  <a:schemeClr val="bg1"/>
                </a:solidFill>
                <a:cs typeface="Segoe UI" panose="020B0502040204020203" pitchFamily="34" charset="0"/>
              </a:rPr>
              <a:t>Jupyter</a:t>
            </a: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 Notebook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26747" y="3307599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Performed Analysis on</a:t>
            </a:r>
          </a:p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Overall California, and Counties in Cases, Demographics, and Vaccinations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Cases and Vaccination trends were analyzed.</a:t>
            </a:r>
          </a:p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Fitted regression models (linear)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Prepared data analysis report.</a:t>
            </a:r>
            <a:b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Recommendations and further ……</a:t>
            </a:r>
            <a:b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</a:b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2" name="Freeform 2319" descr="Icon of leaf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488EE1-8B23-4C7E-80BC-A14BA28CA9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0"/>
    </mc:Choice>
    <mc:Fallback xmlns="">
      <p:transition spd="slow" advTm="2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7C040F-B9C3-40CB-95AA-8CB7153D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78" y="777616"/>
            <a:ext cx="9572625" cy="3133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55D2C-8BEB-4C27-8DAB-84112680C67F}"/>
              </a:ext>
            </a:extLst>
          </p:cNvPr>
          <p:cNvSpPr txBox="1"/>
          <p:nvPr/>
        </p:nvSpPr>
        <p:spPr>
          <a:xfrm>
            <a:off x="522878" y="152400"/>
            <a:ext cx="557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Imported .csv as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F93BCF7-0991-4BEF-A032-8AD368AF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78" y="4534343"/>
            <a:ext cx="2905125" cy="723900"/>
          </a:xfrm>
          <a:prstGeom prst="rect">
            <a:avLst/>
          </a:prstGeom>
        </p:spPr>
      </p:pic>
      <p:pic>
        <p:nvPicPr>
          <p:cNvPr id="29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F4197E-EB45-4D9A-8D7A-964314F5F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963" y="5272087"/>
            <a:ext cx="9344025" cy="2867025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6B6FFCA4-7637-4A23-B383-D4B0045D5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82"/>
    </mc:Choice>
    <mc:Fallback xmlns="">
      <p:transition spd="slow" advTm="25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6D98C-7A5D-4280-990C-68AED8A13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4" y="95250"/>
            <a:ext cx="3548063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2C15F-5F2A-4696-B959-CE60381E8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7" y="762000"/>
            <a:ext cx="8543925" cy="76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F1E59-7CCD-4976-883D-2B59AF868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750" y="1714500"/>
            <a:ext cx="3352800" cy="247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558FF3-74DE-43FF-B967-546296B182AD}"/>
              </a:ext>
            </a:extLst>
          </p:cNvPr>
          <p:cNvSpPr txBox="1"/>
          <p:nvPr/>
        </p:nvSpPr>
        <p:spPr>
          <a:xfrm>
            <a:off x="2538664" y="1143000"/>
            <a:ext cx="30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ED66D-1185-4D40-BA17-0BF60C67FE65}"/>
              </a:ext>
            </a:extLst>
          </p:cNvPr>
          <p:cNvSpPr txBox="1"/>
          <p:nvPr/>
        </p:nvSpPr>
        <p:spPr>
          <a:xfrm>
            <a:off x="8491287" y="1592818"/>
            <a:ext cx="185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7AFBFA-73E2-4AC2-90F4-624167A6A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" y="2478004"/>
            <a:ext cx="8572500" cy="666750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6B72B23B-E9EA-4CD5-BD81-1F33813CEA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707"/>
          <a:stretch/>
        </p:blipFill>
        <p:spPr>
          <a:xfrm>
            <a:off x="1419224" y="3803484"/>
            <a:ext cx="4543425" cy="26795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E82827-5891-4EA6-930E-3A12ABD66D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687" y="3879683"/>
            <a:ext cx="781050" cy="219075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2B225868-ABED-44A5-94EC-B11F11E47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7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01"/>
    </mc:Choice>
    <mc:Fallback xmlns="">
      <p:transition spd="slow" advTm="72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44" x="0" y="661988"/>
          <p14:tracePt t="11022" x="7938" y="661988"/>
          <p14:tracePt t="11365" x="15875" y="661988"/>
          <p14:tracePt t="11369" x="23813" y="661988"/>
          <p14:tracePt t="11372" x="31750" y="661988"/>
          <p14:tracePt t="11373" x="39688" y="661988"/>
          <p14:tracePt t="11376" x="47625" y="661988"/>
          <p14:tracePt t="11377" x="47625" y="669925"/>
          <p14:tracePt t="11378" x="55563" y="669925"/>
          <p14:tracePt t="11380" x="63500" y="669925"/>
          <p14:tracePt t="11381" x="71438" y="669925"/>
          <p14:tracePt t="11383" x="79375" y="669925"/>
          <p14:tracePt t="11385" x="87313" y="669925"/>
          <p14:tracePt t="11387" x="95250" y="669925"/>
          <p14:tracePt t="11388" x="103188" y="669925"/>
          <p14:tracePt t="11390" x="111125" y="677863"/>
          <p14:tracePt t="11391" x="119063" y="677863"/>
          <p14:tracePt t="11393" x="127000" y="677863"/>
          <p14:tracePt t="11394" x="134938" y="677863"/>
          <p14:tracePt t="11396" x="142875" y="677863"/>
          <p14:tracePt t="11398" x="150813" y="677863"/>
          <p14:tracePt t="11399" x="150813" y="685800"/>
          <p14:tracePt t="11400" x="166688" y="685800"/>
          <p14:tracePt t="11402" x="176213" y="685800"/>
          <p14:tracePt t="11403" x="192088" y="685800"/>
          <p14:tracePt t="11405" x="200025" y="693738"/>
          <p14:tracePt t="11407" x="215900" y="693738"/>
          <p14:tracePt t="11409" x="223838" y="693738"/>
          <p14:tracePt t="11410" x="231775" y="701675"/>
          <p14:tracePt t="11411" x="239713" y="701675"/>
          <p14:tracePt t="11412" x="247650" y="701675"/>
          <p14:tracePt t="11414" x="255588" y="701675"/>
          <p14:tracePt t="11415" x="263525" y="701675"/>
          <p14:tracePt t="11417" x="279400" y="701675"/>
          <p14:tracePt t="11418" x="287338" y="701675"/>
          <p14:tracePt t="11419" x="287338" y="709613"/>
          <p14:tracePt t="11420" x="295275" y="709613"/>
          <p14:tracePt t="11421" x="303213" y="709613"/>
          <p14:tracePt t="11422" x="311150" y="709613"/>
          <p14:tracePt t="11423" x="319088" y="709613"/>
          <p14:tracePt t="11425" x="334963" y="709613"/>
          <p14:tracePt t="11427" x="342900" y="717550"/>
          <p14:tracePt t="11428" x="358775" y="717550"/>
          <p14:tracePt t="11430" x="366713" y="717550"/>
          <p14:tracePt t="11431" x="374650" y="717550"/>
          <p14:tracePt t="11432" x="382588" y="717550"/>
          <p14:tracePt t="11433" x="390525" y="717550"/>
          <p14:tracePt t="11434" x="398463" y="717550"/>
          <p14:tracePt t="11435" x="406400" y="717550"/>
          <p14:tracePt t="11436" x="414338" y="717550"/>
          <p14:tracePt t="11437" x="422275" y="717550"/>
          <p14:tracePt t="11438" x="430213" y="725488"/>
          <p14:tracePt t="11440" x="438150" y="725488"/>
          <p14:tracePt t="11441" x="446088" y="725488"/>
          <p14:tracePt t="11442" x="454025" y="725488"/>
          <p14:tracePt t="11444" x="461963" y="725488"/>
          <p14:tracePt t="11446" x="469900" y="725488"/>
          <p14:tracePt t="11447" x="477838" y="725488"/>
          <p14:tracePt t="11448" x="485775" y="725488"/>
          <p14:tracePt t="11451" x="493713" y="725488"/>
          <p14:tracePt t="11453" x="501650" y="725488"/>
          <p14:tracePt t="11454" x="509588" y="725488"/>
          <p14:tracePt t="11457" x="517525" y="725488"/>
          <p14:tracePt t="11459" x="527050" y="725488"/>
          <p14:tracePt t="11463" x="534988" y="725488"/>
          <p14:tracePt t="11464" x="542925" y="725488"/>
          <p14:tracePt t="11466" x="550863" y="725488"/>
          <p14:tracePt t="11470" x="558800" y="725488"/>
          <p14:tracePt t="11473" x="566738" y="725488"/>
          <p14:tracePt t="11475" x="574675" y="725488"/>
          <p14:tracePt t="11478" x="582613" y="725488"/>
          <p14:tracePt t="11482" x="590550" y="725488"/>
          <p14:tracePt t="11483" x="598488" y="725488"/>
          <p14:tracePt t="11485" x="606425" y="725488"/>
          <p14:tracePt t="11487" x="614363" y="725488"/>
          <p14:tracePt t="11490" x="622300" y="717550"/>
          <p14:tracePt t="11492" x="630238" y="717550"/>
          <p14:tracePt t="11493" x="638175" y="717550"/>
          <p14:tracePt t="11496" x="646113" y="717550"/>
          <p14:tracePt t="11498" x="654050" y="717550"/>
          <p14:tracePt t="11502" x="661988" y="709613"/>
          <p14:tracePt t="11503" x="669925" y="709613"/>
          <p14:tracePt t="11505" x="677863" y="709613"/>
          <p14:tracePt t="11508" x="685800" y="709613"/>
          <p14:tracePt t="11510" x="693738" y="709613"/>
          <p14:tracePt t="11512" x="701675" y="709613"/>
          <p14:tracePt t="11514" x="709613" y="709613"/>
          <p14:tracePt t="11518" x="717550" y="709613"/>
          <p14:tracePt t="11520" x="725488" y="709613"/>
          <p14:tracePt t="11522" x="733425" y="709613"/>
          <p14:tracePt t="11524" x="741363" y="709613"/>
          <p14:tracePt t="11528" x="749300" y="701675"/>
          <p14:tracePt t="11531" x="757238" y="701675"/>
          <p14:tracePt t="11536" x="765175" y="701675"/>
          <p14:tracePt t="11538" x="773113" y="701675"/>
          <p14:tracePt t="11544" x="781050" y="701675"/>
          <p14:tracePt t="11571" x="788988" y="701675"/>
          <p14:tracePt t="11622" x="788988" y="693738"/>
          <p14:tracePt t="11640" x="788988" y="685800"/>
          <p14:tracePt t="11779" x="796925" y="685800"/>
          <p14:tracePt t="11794" x="804863" y="685800"/>
          <p14:tracePt t="11806" x="812800" y="685800"/>
          <p14:tracePt t="11813" x="820738" y="685800"/>
          <p14:tracePt t="11823" x="828675" y="685800"/>
          <p14:tracePt t="11829" x="836613" y="685800"/>
          <p14:tracePt t="11836" x="844550" y="685800"/>
          <p14:tracePt t="11843" x="852488" y="685800"/>
          <p14:tracePt t="11848" x="860425" y="685800"/>
          <p14:tracePt t="11852" x="868363" y="685800"/>
          <p14:tracePt t="11856" x="868363" y="677863"/>
          <p14:tracePt t="11857" x="877888" y="677863"/>
          <p14:tracePt t="11861" x="885825" y="677863"/>
          <p14:tracePt t="11866" x="893763" y="677863"/>
          <p14:tracePt t="11868" x="901700" y="677863"/>
          <p14:tracePt t="11873" x="909638" y="677863"/>
          <p14:tracePt t="11876" x="917575" y="677863"/>
          <p14:tracePt t="11880" x="925513" y="677863"/>
          <p14:tracePt t="11883" x="933450" y="677863"/>
          <p14:tracePt t="11886" x="941388" y="677863"/>
          <p14:tracePt t="11889" x="949325" y="677863"/>
          <p14:tracePt t="11892" x="957263" y="677863"/>
          <p14:tracePt t="11893" x="965200" y="669925"/>
          <p14:tracePt t="11895" x="973138" y="669925"/>
          <p14:tracePt t="11898" x="981075" y="669925"/>
          <p14:tracePt t="11901" x="989013" y="669925"/>
          <p14:tracePt t="11904" x="996950" y="669925"/>
          <p14:tracePt t="11905" x="1004888" y="669925"/>
          <p14:tracePt t="11908" x="1012825" y="669925"/>
          <p14:tracePt t="11911" x="1020763" y="669925"/>
          <p14:tracePt t="11913" x="1028700" y="661988"/>
          <p14:tracePt t="11914" x="1036638" y="661988"/>
          <p14:tracePt t="11916" x="1044575" y="654050"/>
          <p14:tracePt t="11918" x="1052513" y="654050"/>
          <p14:tracePt t="11920" x="1060450" y="654050"/>
          <p14:tracePt t="11923" x="1068388" y="654050"/>
          <p14:tracePt t="11925" x="1076325" y="654050"/>
          <p14:tracePt t="11928" x="1084263" y="654050"/>
          <p14:tracePt t="11929" x="1092200" y="646113"/>
          <p14:tracePt t="11932" x="1100138" y="646113"/>
          <p14:tracePt t="11935" x="1108075" y="646113"/>
          <p14:tracePt t="11938" x="1116013" y="646113"/>
          <p14:tracePt t="11949" x="1147763" y="638175"/>
          <p14:tracePt t="11950" x="1155700" y="638175"/>
          <p14:tracePt t="11955" x="1163638" y="630238"/>
          <p14:tracePt t="11957" x="1171575" y="630238"/>
          <p14:tracePt t="11958" x="1179513" y="630238"/>
          <p14:tracePt t="11959" x="1179513" y="622300"/>
          <p14:tracePt t="11962" x="1187450" y="622300"/>
          <p14:tracePt t="11967" x="1195388" y="622300"/>
          <p14:tracePt t="11972" x="1203325" y="622300"/>
          <p14:tracePt t="11974" x="1203325" y="614363"/>
          <p14:tracePt t="11976" x="1211263" y="614363"/>
          <p14:tracePt t="11979" x="1220788" y="614363"/>
          <p14:tracePt t="11983" x="1220788" y="606425"/>
          <p14:tracePt t="11985" x="1228725" y="606425"/>
          <p14:tracePt t="11990" x="1236663" y="606425"/>
          <p14:tracePt t="11997" x="1244600" y="606425"/>
          <p14:tracePt t="11999" x="1252538" y="598488"/>
          <p14:tracePt t="12006" x="1260475" y="598488"/>
          <p14:tracePt t="12007" x="1260475" y="590550"/>
          <p14:tracePt t="12011" x="1268413" y="590550"/>
          <p14:tracePt t="12014" x="1276350" y="590550"/>
          <p14:tracePt t="12016" x="1276350" y="582613"/>
          <p14:tracePt t="12017" x="1284288" y="582613"/>
          <p14:tracePt t="12023" x="1292225" y="582613"/>
          <p14:tracePt t="12024" x="1292225" y="574675"/>
          <p14:tracePt t="12027" x="1300163" y="574675"/>
          <p14:tracePt t="12031" x="1308100" y="574675"/>
          <p14:tracePt t="12033" x="1316038" y="566738"/>
          <p14:tracePt t="12035" x="1316038" y="558800"/>
          <p14:tracePt t="12036" x="1323975" y="558800"/>
          <p14:tracePt t="12041" x="1331913" y="558800"/>
          <p14:tracePt t="12042" x="1331913" y="550863"/>
          <p14:tracePt t="12046" x="1339850" y="550863"/>
          <p14:tracePt t="12048" x="1347788" y="550863"/>
          <p14:tracePt t="12051" x="1355725" y="550863"/>
          <p14:tracePt t="12056" x="1363663" y="550863"/>
          <p14:tracePt t="12058" x="1363663" y="542925"/>
          <p14:tracePt t="12060" x="1371600" y="542925"/>
          <p14:tracePt t="12063" x="1379538" y="542925"/>
          <p14:tracePt t="12068" x="1387475" y="534988"/>
          <p14:tracePt t="12072" x="1395413" y="534988"/>
          <p14:tracePt t="12077" x="1403350" y="534988"/>
          <p14:tracePt t="12080" x="1411288" y="527050"/>
          <p14:tracePt t="12084" x="1419225" y="527050"/>
          <p14:tracePt t="12090" x="1427163" y="527050"/>
          <p14:tracePt t="12095" x="1435100" y="527050"/>
          <p14:tracePt t="12096" x="1435100" y="519113"/>
          <p14:tracePt t="12099" x="1443038" y="519113"/>
          <p14:tracePt t="12103" x="1450975" y="519113"/>
          <p14:tracePt t="12109" x="1458913" y="509588"/>
          <p14:tracePt t="12115" x="1466850" y="509588"/>
          <p14:tracePt t="12122" x="1474788" y="509588"/>
          <p14:tracePt t="12124" x="1482725" y="509588"/>
          <p14:tracePt t="12130" x="1490663" y="509588"/>
          <p14:tracePt t="12137" x="1498600" y="509588"/>
          <p14:tracePt t="12139" x="1498600" y="501650"/>
          <p14:tracePt t="12142" x="1506538" y="501650"/>
          <p14:tracePt t="12146" x="1514475" y="501650"/>
          <p14:tracePt t="12153" x="1522413" y="501650"/>
          <p14:tracePt t="12158" x="1530350" y="501650"/>
          <p14:tracePt t="12163" x="1538288" y="501650"/>
          <p14:tracePt t="12165" x="1546225" y="501650"/>
          <p14:tracePt t="12171" x="1554163" y="501650"/>
          <p14:tracePt t="12176" x="1562100" y="501650"/>
          <p14:tracePt t="12180" x="1571625" y="501650"/>
          <p14:tracePt t="12181" x="1579563" y="501650"/>
          <p14:tracePt t="12185" x="1587500" y="501650"/>
          <p14:tracePt t="12188" x="1595438" y="501650"/>
          <p14:tracePt t="12190" x="1595438" y="509588"/>
          <p14:tracePt t="12193" x="1603375" y="509588"/>
          <p14:tracePt t="12195" x="1611313" y="509588"/>
          <p14:tracePt t="12199" x="1619250" y="509588"/>
          <p14:tracePt t="12200" x="1619250" y="519113"/>
          <p14:tracePt t="12203" x="1627188" y="519113"/>
          <p14:tracePt t="12209" x="1635125" y="527050"/>
          <p14:tracePt t="12211" x="1643063" y="527050"/>
          <p14:tracePt t="12213" x="1643063" y="534988"/>
          <p14:tracePt t="12217" x="1651000" y="534988"/>
          <p14:tracePt t="12222" x="1658938" y="534988"/>
          <p14:tracePt t="12228" x="1658938" y="542925"/>
          <p14:tracePt t="12229" x="1666875" y="542925"/>
          <p14:tracePt t="12232" x="1674813" y="542925"/>
          <p14:tracePt t="12239" x="1682750" y="542925"/>
          <p14:tracePt t="12241" x="1682750" y="550863"/>
          <p14:tracePt t="12256" x="1690688" y="550863"/>
          <p14:tracePt t="12269" x="1698625" y="550863"/>
          <p14:tracePt t="18471" x="1690688" y="550863"/>
          <p14:tracePt t="18472" x="1690688" y="558800"/>
          <p14:tracePt t="18479" x="1682750" y="558800"/>
          <p14:tracePt t="18480" x="1682750" y="566738"/>
          <p14:tracePt t="18488" x="1674813" y="566738"/>
          <p14:tracePt t="18492" x="1666875" y="566738"/>
          <p14:tracePt t="18505" x="1658938" y="566738"/>
          <p14:tracePt t="18508" x="1658938" y="574675"/>
          <p14:tracePt t="18512" x="1651000" y="574675"/>
          <p14:tracePt t="18520" x="1643063" y="574675"/>
          <p14:tracePt t="18524" x="1635125" y="574675"/>
          <p14:tracePt t="18530" x="1627188" y="574675"/>
          <p14:tracePt t="18537" x="1619250" y="574675"/>
          <p14:tracePt t="18539" x="1619250" y="582613"/>
          <p14:tracePt t="18541" x="1611313" y="582613"/>
          <p14:tracePt t="18544" x="1603375" y="582613"/>
          <p14:tracePt t="18548" x="1595438" y="582613"/>
          <p14:tracePt t="18552" x="1595438" y="590550"/>
          <p14:tracePt t="18554" x="1587500" y="590550"/>
          <p14:tracePt t="18560" x="1579563" y="590550"/>
          <p14:tracePt t="18563" x="1571625" y="590550"/>
          <p14:tracePt t="18568" x="1571625" y="598488"/>
          <p14:tracePt t="18570" x="1562100" y="598488"/>
          <p14:tracePt t="18580" x="1554163" y="598488"/>
          <p14:tracePt t="18588" x="1546225" y="598488"/>
          <p14:tracePt t="18595" x="1538288" y="598488"/>
          <p14:tracePt t="18609" x="1530350" y="606425"/>
          <p14:tracePt t="18616" x="1522413" y="606425"/>
          <p14:tracePt t="18623" x="1514475" y="606425"/>
          <p14:tracePt t="18625" x="1506538" y="606425"/>
          <p14:tracePt t="18629" x="1506538" y="614363"/>
          <p14:tracePt t="18632" x="1498600" y="614363"/>
          <p14:tracePt t="18635" x="1490663" y="614363"/>
          <p14:tracePt t="18642" x="1482725" y="614363"/>
          <p14:tracePt t="18645" x="1474788" y="614363"/>
          <p14:tracePt t="18650" x="1466850" y="614363"/>
          <p14:tracePt t="18656" x="1466850" y="622300"/>
          <p14:tracePt t="18658" x="1458913" y="622300"/>
          <p14:tracePt t="18665" x="1450975" y="622300"/>
          <p14:tracePt t="18668" x="1450975" y="630238"/>
          <p14:tracePt t="18673" x="1443038" y="630238"/>
          <p14:tracePt t="18677" x="1435100" y="630238"/>
          <p14:tracePt t="18688" x="1427163" y="630238"/>
          <p14:tracePt t="18707" x="1419225" y="630238"/>
          <p14:tracePt t="18714" x="1419225" y="638175"/>
          <p14:tracePt t="18723" x="1411288" y="638175"/>
          <p14:tracePt t="18728" x="1403350" y="638175"/>
          <p14:tracePt t="18734" x="1395413" y="638175"/>
          <p14:tracePt t="18736" x="1395413" y="646113"/>
          <p14:tracePt t="18739" x="1387475" y="646113"/>
          <p14:tracePt t="18744" x="1379538" y="646113"/>
          <p14:tracePt t="18746" x="1371600" y="654050"/>
          <p14:tracePt t="18750" x="1363663" y="654050"/>
          <p14:tracePt t="18754" x="1355725" y="654050"/>
          <p14:tracePt t="18757" x="1355725" y="661988"/>
          <p14:tracePt t="18758" x="1347788" y="661988"/>
          <p14:tracePt t="18760" x="1339850" y="669925"/>
          <p14:tracePt t="18764" x="1331913" y="669925"/>
          <p14:tracePt t="18767" x="1323975" y="669925"/>
          <p14:tracePt t="18769" x="1323975" y="677863"/>
          <p14:tracePt t="18772" x="1316038" y="677863"/>
          <p14:tracePt t="18774" x="1308100" y="677863"/>
          <p14:tracePt t="18778" x="1300163" y="677863"/>
          <p14:tracePt t="18780" x="1300163" y="685800"/>
          <p14:tracePt t="18783" x="1292225" y="685800"/>
          <p14:tracePt t="18789" x="1284288" y="685800"/>
          <p14:tracePt t="18790" x="1284288" y="693738"/>
          <p14:tracePt t="18793" x="1276350" y="693738"/>
          <p14:tracePt t="18809" x="1268413" y="693738"/>
          <p14:tracePt t="18813" x="1268413" y="701675"/>
          <p14:tracePt t="18821" x="1260475" y="701675"/>
          <p14:tracePt t="18842" x="1252538" y="701675"/>
          <p14:tracePt t="18845" x="1244600" y="701675"/>
          <p14:tracePt t="18848" x="1244600" y="709613"/>
          <p14:tracePt t="18853" x="1236663" y="709613"/>
          <p14:tracePt t="18859" x="1228725" y="709613"/>
          <p14:tracePt t="18864" x="1220788" y="717550"/>
          <p14:tracePt t="18866" x="1211263" y="717550"/>
          <p14:tracePt t="18871" x="1203325" y="717550"/>
          <p14:tracePt t="18875" x="1195388" y="717550"/>
          <p14:tracePt t="18878" x="1195388" y="725488"/>
          <p14:tracePt t="18879" x="1187450" y="725488"/>
          <p14:tracePt t="18882" x="1187450" y="733425"/>
          <p14:tracePt t="18883" x="1179513" y="733425"/>
          <p14:tracePt t="18885" x="1171575" y="733425"/>
          <p14:tracePt t="18889" x="1163638" y="733425"/>
          <p14:tracePt t="18893" x="1155700" y="733425"/>
          <p14:tracePt t="18897" x="1155700" y="741363"/>
          <p14:tracePt t="18898" x="1147763" y="741363"/>
          <p14:tracePt t="18901" x="1139825" y="741363"/>
          <p14:tracePt t="18908" x="1131888" y="741363"/>
          <p14:tracePt t="18965" x="1131888" y="749300"/>
          <p14:tracePt t="18985" x="1123950" y="749300"/>
          <p14:tracePt t="18989" x="1123950" y="757238"/>
          <p14:tracePt t="18991" x="1116013" y="757238"/>
          <p14:tracePt t="18993" x="1116013" y="765175"/>
          <p14:tracePt t="18996" x="1108075" y="765175"/>
          <p14:tracePt t="19003" x="1100138" y="765175"/>
          <p14:tracePt t="19005" x="1100138" y="773113"/>
          <p14:tracePt t="19016" x="1092200" y="781050"/>
          <p14:tracePt t="19154" x="1092200" y="788988"/>
          <p14:tracePt t="19155" x="1100138" y="788988"/>
          <p14:tracePt t="19159" x="1100138" y="796925"/>
          <p14:tracePt t="19160" x="1108075" y="796925"/>
          <p14:tracePt t="19162" x="1116013" y="796925"/>
          <p14:tracePt t="19165" x="1123950" y="796925"/>
          <p14:tracePt t="19166" x="1123950" y="804863"/>
          <p14:tracePt t="19167" x="1131888" y="804863"/>
          <p14:tracePt t="19170" x="1139825" y="804863"/>
          <p14:tracePt t="19171" x="1147763" y="804863"/>
          <p14:tracePt t="19174" x="1155700" y="804863"/>
          <p14:tracePt t="19176" x="1163638" y="812800"/>
          <p14:tracePt t="19179" x="1171575" y="812800"/>
          <p14:tracePt t="19180" x="1179513" y="812800"/>
          <p14:tracePt t="19182" x="1187450" y="812800"/>
          <p14:tracePt t="19183" x="1187450" y="820738"/>
          <p14:tracePt t="19184" x="1195388" y="820738"/>
          <p14:tracePt t="19186" x="1203325" y="820738"/>
          <p14:tracePt t="19187" x="1203325" y="828675"/>
          <p14:tracePt t="19189" x="1211263" y="828675"/>
          <p14:tracePt t="19190" x="1220788" y="828675"/>
          <p14:tracePt t="19193" x="1228725" y="828675"/>
          <p14:tracePt t="19195" x="1236663" y="828675"/>
          <p14:tracePt t="19198" x="1244600" y="828675"/>
          <p14:tracePt t="19199" x="1252538" y="828675"/>
          <p14:tracePt t="19200" x="1252538" y="836613"/>
          <p14:tracePt t="19201" x="1260475" y="836613"/>
          <p14:tracePt t="19204" x="1268413" y="836613"/>
          <p14:tracePt t="19207" x="1276350" y="836613"/>
          <p14:tracePt t="19208" x="1284288" y="836613"/>
          <p14:tracePt t="19211" x="1292225" y="836613"/>
          <p14:tracePt t="19212" x="1292225" y="844550"/>
          <p14:tracePt t="19214" x="1300163" y="844550"/>
          <p14:tracePt t="19217" x="1308100" y="844550"/>
          <p14:tracePt t="19219" x="1316038" y="844550"/>
          <p14:tracePt t="19222" x="1323975" y="844550"/>
          <p14:tracePt t="19225" x="1331913" y="844550"/>
          <p14:tracePt t="19226" x="1331913" y="852488"/>
          <p14:tracePt t="19229" x="1339850" y="852488"/>
          <p14:tracePt t="19231" x="1347788" y="852488"/>
          <p14:tracePt t="19236" x="1355725" y="852488"/>
          <p14:tracePt t="19241" x="1355725" y="862013"/>
          <p14:tracePt t="19246" x="1363663" y="862013"/>
          <p14:tracePt t="19669" x="1371600" y="862013"/>
          <p14:tracePt t="19675" x="1379538" y="862013"/>
          <p14:tracePt t="19685" x="1387475" y="862013"/>
          <p14:tracePt t="19696" x="1387475" y="852488"/>
          <p14:tracePt t="19702" x="1395413" y="852488"/>
          <p14:tracePt t="19725" x="1403350" y="852488"/>
          <p14:tracePt t="19763" x="1403350" y="844550"/>
          <p14:tracePt t="19766" x="1411288" y="844550"/>
          <p14:tracePt t="19790" x="1411288" y="836613"/>
          <p14:tracePt t="19796" x="1419225" y="836613"/>
          <p14:tracePt t="19814" x="1427163" y="836613"/>
          <p14:tracePt t="19921" x="1427163" y="828675"/>
          <p14:tracePt t="19928" x="1435100" y="828675"/>
          <p14:tracePt t="19934" x="1435100" y="820738"/>
          <p14:tracePt t="19944" x="1443038" y="820738"/>
          <p14:tracePt t="19971" x="1450975" y="820738"/>
          <p14:tracePt t="19986" x="1458913" y="820738"/>
          <p14:tracePt t="19994" x="1466850" y="820738"/>
          <p14:tracePt t="20002" x="1474788" y="820738"/>
          <p14:tracePt t="20005" x="1482725" y="812800"/>
          <p14:tracePt t="20010" x="1490663" y="812800"/>
          <p14:tracePt t="20014" x="1498600" y="812800"/>
          <p14:tracePt t="20018" x="1506538" y="812800"/>
          <p14:tracePt t="20020" x="1514475" y="812800"/>
          <p14:tracePt t="20024" x="1522413" y="812800"/>
          <p14:tracePt t="20027" x="1530350" y="812800"/>
          <p14:tracePt t="20030" x="1538288" y="812800"/>
          <p14:tracePt t="20031" x="1546225" y="812800"/>
          <p14:tracePt t="20034" x="1554163" y="812800"/>
          <p14:tracePt t="20036" x="1562100" y="812800"/>
          <p14:tracePt t="20038" x="1571625" y="812800"/>
          <p14:tracePt t="20039" x="1579563" y="812800"/>
          <p14:tracePt t="20041" x="1587500" y="812800"/>
          <p14:tracePt t="20042" x="1595438" y="812800"/>
          <p14:tracePt t="20044" x="1611313" y="812800"/>
          <p14:tracePt t="20046" x="1619250" y="812800"/>
          <p14:tracePt t="20048" x="1635125" y="812800"/>
          <p14:tracePt t="20050" x="1643063" y="804863"/>
          <p14:tracePt t="20051" x="1651000" y="804863"/>
          <p14:tracePt t="20052" x="1658938" y="804863"/>
          <p14:tracePt t="20054" x="1666875" y="804863"/>
          <p14:tracePt t="20055" x="1682750" y="804863"/>
          <p14:tracePt t="20057" x="1698625" y="804863"/>
          <p14:tracePt t="20059" x="1706563" y="804863"/>
          <p14:tracePt t="20060" x="1714500" y="804863"/>
          <p14:tracePt t="20061" x="1722438" y="804863"/>
          <p14:tracePt t="20062" x="1730375" y="804863"/>
          <p14:tracePt t="20063" x="1738313" y="804863"/>
          <p14:tracePt t="20064" x="1746250" y="804863"/>
          <p14:tracePt t="20065" x="1754188" y="804863"/>
          <p14:tracePt t="20066" x="1762125" y="804863"/>
          <p14:tracePt t="20068" x="1770063" y="804863"/>
          <p14:tracePt t="20069" x="1778000" y="804863"/>
          <p14:tracePt t="20070" x="1793875" y="804863"/>
          <p14:tracePt t="20072" x="1801813" y="804863"/>
          <p14:tracePt t="20073" x="1809750" y="804863"/>
          <p14:tracePt t="20074" x="1817688" y="804863"/>
          <p14:tracePt t="20075" x="1825625" y="804863"/>
          <p14:tracePt t="20077" x="1833563" y="804863"/>
          <p14:tracePt t="20078" x="1841500" y="804863"/>
          <p14:tracePt t="20079" x="1849438" y="804863"/>
          <p14:tracePt t="20080" x="1857375" y="804863"/>
          <p14:tracePt t="20081" x="1865313" y="804863"/>
          <p14:tracePt t="20082" x="1873250" y="804863"/>
          <p14:tracePt t="20083" x="1889125" y="804863"/>
          <p14:tracePt t="20085" x="1897063" y="804863"/>
          <p14:tracePt t="20086" x="1912938" y="796925"/>
          <p14:tracePt t="20087" x="1922463" y="796925"/>
          <p14:tracePt t="20088" x="1930400" y="796925"/>
          <p14:tracePt t="20089" x="1938338" y="796925"/>
          <p14:tracePt t="20090" x="1946275" y="796925"/>
          <p14:tracePt t="20091" x="1954213" y="796925"/>
          <p14:tracePt t="20092" x="1962150" y="796925"/>
          <p14:tracePt t="20093" x="1970088" y="796925"/>
          <p14:tracePt t="20094" x="1978025" y="796925"/>
          <p14:tracePt t="20095" x="1993900" y="788988"/>
          <p14:tracePt t="20097" x="2001838" y="788988"/>
          <p14:tracePt t="20098" x="2017713" y="788988"/>
          <p14:tracePt t="20099" x="2025650" y="788988"/>
          <p14:tracePt t="20100" x="2033588" y="788988"/>
          <p14:tracePt t="20101" x="2041525" y="788988"/>
          <p14:tracePt t="20102" x="2049463" y="788988"/>
          <p14:tracePt t="20103" x="2057400" y="788988"/>
          <p14:tracePt t="20104" x="2073275" y="788988"/>
          <p14:tracePt t="20106" x="2081213" y="788988"/>
          <p14:tracePt t="20107" x="2097088" y="788988"/>
          <p14:tracePt t="20108" x="2105025" y="788988"/>
          <p14:tracePt t="20109" x="2112963" y="788988"/>
          <p14:tracePt t="20110" x="2120900" y="788988"/>
          <p14:tracePt t="20111" x="2128838" y="788988"/>
          <p14:tracePt t="20112" x="2136775" y="788988"/>
          <p14:tracePt t="20113" x="2160588" y="781050"/>
          <p14:tracePt t="20115" x="2168525" y="781050"/>
          <p14:tracePt t="20116" x="2176463" y="781050"/>
          <p14:tracePt t="20117" x="2184400" y="781050"/>
          <p14:tracePt t="20118" x="2200275" y="781050"/>
          <p14:tracePt t="20120" x="2208213" y="781050"/>
          <p14:tracePt t="20121" x="2216150" y="781050"/>
          <p14:tracePt t="20122" x="2224088" y="781050"/>
          <p14:tracePt t="20123" x="2239963" y="781050"/>
          <p14:tracePt t="20125" x="2247900" y="781050"/>
          <p14:tracePt t="20126" x="2255838" y="781050"/>
          <p14:tracePt t="20127" x="2265363" y="781050"/>
          <p14:tracePt t="20128" x="2273300" y="781050"/>
          <p14:tracePt t="20130" x="2281238" y="781050"/>
          <p14:tracePt t="20131" x="2297113" y="781050"/>
          <p14:tracePt t="20133" x="2305050" y="781050"/>
          <p14:tracePt t="20135" x="2320925" y="781050"/>
          <p14:tracePt t="20137" x="2328863" y="781050"/>
          <p14:tracePt t="20139" x="2336800" y="781050"/>
          <p14:tracePt t="20140" x="2344738" y="781050"/>
          <p14:tracePt t="20142" x="2352675" y="781050"/>
          <p14:tracePt t="20144" x="2360613" y="781050"/>
          <p14:tracePt t="20145" x="2368550" y="781050"/>
          <p14:tracePt t="20146" x="2376488" y="781050"/>
          <p14:tracePt t="20149" x="2384425" y="781050"/>
          <p14:tracePt t="20150" x="2392363" y="781050"/>
          <p14:tracePt t="20151" x="2400300" y="781050"/>
          <p14:tracePt t="20153" x="2408238" y="781050"/>
          <p14:tracePt t="20155" x="2416175" y="781050"/>
          <p14:tracePt t="20157" x="2432050" y="781050"/>
          <p14:tracePt t="20160" x="2439988" y="781050"/>
          <p14:tracePt t="20161" x="2447925" y="781050"/>
          <p14:tracePt t="20162" x="2455863" y="781050"/>
          <p14:tracePt t="20164" x="2463800" y="781050"/>
          <p14:tracePt t="20165" x="2471738" y="781050"/>
          <p14:tracePt t="20167" x="2479675" y="781050"/>
          <p14:tracePt t="20168" x="2487613" y="781050"/>
          <p14:tracePt t="20170" x="2495550" y="781050"/>
          <p14:tracePt t="20171" x="2503488" y="781050"/>
          <p14:tracePt t="20172" x="2511425" y="781050"/>
          <p14:tracePt t="20174" x="2519363" y="781050"/>
          <p14:tracePt t="20176" x="2527300" y="781050"/>
          <p14:tracePt t="20178" x="2535238" y="781050"/>
          <p14:tracePt t="20179" x="2543175" y="781050"/>
          <p14:tracePt t="20181" x="2551113" y="781050"/>
          <p14:tracePt t="20183" x="2559050" y="781050"/>
          <p14:tracePt t="20185" x="2566988" y="781050"/>
          <p14:tracePt t="20188" x="2574925" y="781050"/>
          <p14:tracePt t="20189" x="2582863" y="781050"/>
          <p14:tracePt t="20191" x="2590800" y="781050"/>
          <p14:tracePt t="20194" x="2598738" y="781050"/>
          <p14:tracePt t="20197" x="2606675" y="781050"/>
          <p14:tracePt t="20198" x="2616200" y="781050"/>
          <p14:tracePt t="20200" x="2624138" y="781050"/>
          <p14:tracePt t="20204" x="2640013" y="781050"/>
          <p14:tracePt t="20208" x="2647950" y="781050"/>
          <p14:tracePt t="20210" x="2655888" y="781050"/>
          <p14:tracePt t="20213" x="2663825" y="781050"/>
          <p14:tracePt t="20215" x="2671763" y="781050"/>
          <p14:tracePt t="20218" x="2679700" y="781050"/>
          <p14:tracePt t="20220" x="2679700" y="788988"/>
          <p14:tracePt t="20221" x="2687638" y="788988"/>
          <p14:tracePt t="20224" x="2695575" y="788988"/>
          <p14:tracePt t="20227" x="2703513" y="788988"/>
          <p14:tracePt t="20228" x="2711450" y="788988"/>
          <p14:tracePt t="20231" x="2719388" y="788988"/>
          <p14:tracePt t="20235" x="2727325" y="788988"/>
          <p14:tracePt t="20239" x="2735263" y="788988"/>
          <p14:tracePt t="20240" x="2743200" y="788988"/>
          <p14:tracePt t="20242" x="2743200" y="796925"/>
          <p14:tracePt t="20245" x="2751138" y="796925"/>
          <p14:tracePt t="20250" x="2759075" y="796925"/>
          <p14:tracePt t="20256" x="2767013" y="796925"/>
          <p14:tracePt t="20258" x="2774950" y="796925"/>
          <p14:tracePt t="20265" x="2782888" y="796925"/>
          <p14:tracePt t="20270" x="2790825" y="796925"/>
          <p14:tracePt t="20274" x="2790825" y="804863"/>
          <p14:tracePt t="20276" x="2798763" y="804863"/>
          <p14:tracePt t="20278" x="2806700" y="804863"/>
          <p14:tracePt t="20285" x="2814638" y="804863"/>
          <p14:tracePt t="20291" x="2822575" y="804863"/>
          <p14:tracePt t="20298" x="2830513" y="804863"/>
          <p14:tracePt t="20302" x="2838450" y="804863"/>
          <p14:tracePt t="20310" x="2846388" y="804863"/>
          <p14:tracePt t="20325" x="2854325" y="804863"/>
          <p14:tracePt t="20332" x="2862263" y="804863"/>
          <p14:tracePt t="20342" x="2870200" y="804863"/>
          <p14:tracePt t="20347" x="2870200" y="812800"/>
          <p14:tracePt t="20348" x="2878138" y="812800"/>
          <p14:tracePt t="20359" x="2886075" y="812800"/>
          <p14:tracePt t="20368" x="2894013" y="812800"/>
          <p14:tracePt t="20372" x="2901950" y="812800"/>
          <p14:tracePt t="20378" x="2909888" y="812800"/>
          <p14:tracePt t="20385" x="2917825" y="812800"/>
          <p14:tracePt t="20390" x="2925763" y="812800"/>
          <p14:tracePt t="20393" x="2933700" y="812800"/>
          <p14:tracePt t="20400" x="2941638" y="812800"/>
          <p14:tracePt t="20568" x="2941638" y="804863"/>
          <p14:tracePt t="20573" x="2933700" y="804863"/>
          <p14:tracePt t="20576" x="2925763" y="804863"/>
          <p14:tracePt t="20578" x="2925763" y="796925"/>
          <p14:tracePt t="20583" x="2917825" y="796925"/>
          <p14:tracePt t="20586" x="2917825" y="788988"/>
          <p14:tracePt t="20589" x="2909888" y="788988"/>
          <p14:tracePt t="20594" x="2901950" y="788988"/>
          <p14:tracePt t="20597" x="2894013" y="788988"/>
          <p14:tracePt t="20599" x="2894013" y="781050"/>
          <p14:tracePt t="20602" x="2886075" y="773113"/>
          <p14:tracePt t="20606" x="2878138" y="773113"/>
          <p14:tracePt t="20609" x="2870200" y="773113"/>
          <p14:tracePt t="20610" x="2862263" y="765175"/>
          <p14:tracePt t="20613" x="2854325" y="765175"/>
          <p14:tracePt t="20616" x="2846388" y="765175"/>
          <p14:tracePt t="20618" x="2838450" y="757238"/>
          <p14:tracePt t="20619" x="2830513" y="757238"/>
          <p14:tracePt t="20622" x="2822575" y="757238"/>
          <p14:tracePt t="20624" x="2822575" y="749300"/>
          <p14:tracePt t="20625" x="2814638" y="749300"/>
          <p14:tracePt t="20627" x="2806700" y="749300"/>
          <p14:tracePt t="20628" x="2798763" y="749300"/>
          <p14:tracePt t="20629" x="2798763" y="741363"/>
          <p14:tracePt t="20631" x="2790825" y="741363"/>
          <p14:tracePt t="20633" x="2782888" y="741363"/>
          <p14:tracePt t="20636" x="2774950" y="741363"/>
          <p14:tracePt t="20637" x="2767013" y="733425"/>
          <p14:tracePt t="20639" x="2759075" y="733425"/>
          <p14:tracePt t="20642" x="2751138" y="733425"/>
          <p14:tracePt t="20644" x="2743200" y="733425"/>
          <p14:tracePt t="20645" x="2735263" y="733425"/>
          <p14:tracePt t="20647" x="2727325" y="725488"/>
          <p14:tracePt t="20650" x="2719388" y="725488"/>
          <p14:tracePt t="20652" x="2711450" y="725488"/>
          <p14:tracePt t="20653" x="2703513" y="725488"/>
          <p14:tracePt t="20656" x="2695575" y="725488"/>
          <p14:tracePt t="20658" x="2687638" y="717550"/>
          <p14:tracePt t="20661" x="2679700" y="717550"/>
          <p14:tracePt t="20665" x="2671763" y="717550"/>
          <p14:tracePt t="20666" x="2671763" y="709613"/>
          <p14:tracePt t="20667" x="2663825" y="709613"/>
          <p14:tracePt t="20671" x="2655888" y="709613"/>
          <p14:tracePt t="20675" x="2647950" y="709613"/>
          <p14:tracePt t="20678" x="2640013" y="709613"/>
          <p14:tracePt t="20680" x="2632075" y="709613"/>
          <p14:tracePt t="20687" x="2632075" y="701675"/>
          <p14:tracePt t="20688" x="2624138" y="701675"/>
          <p14:tracePt t="20694" x="2616200" y="701675"/>
          <p14:tracePt t="20699" x="2606675" y="701675"/>
          <p14:tracePt t="20701" x="2598738" y="701675"/>
          <p14:tracePt t="20705" x="2590800" y="701675"/>
          <p14:tracePt t="20709" x="2582863" y="701675"/>
          <p14:tracePt t="20712" x="2574925" y="701675"/>
          <p14:tracePt t="20714" x="2566988" y="701675"/>
          <p14:tracePt t="20715" x="2566988" y="693738"/>
          <p14:tracePt t="20717" x="2559050" y="693738"/>
          <p14:tracePt t="20719" x="2551113" y="693738"/>
          <p14:tracePt t="20722" x="2543175" y="693738"/>
          <p14:tracePt t="20723" x="2535238" y="693738"/>
          <p14:tracePt t="20725" x="2527300" y="693738"/>
          <p14:tracePt t="20727" x="2519363" y="693738"/>
          <p14:tracePt t="20729" x="2511425" y="693738"/>
          <p14:tracePt t="20730" x="2503488" y="693738"/>
          <p14:tracePt t="20732" x="2495550" y="693738"/>
          <p14:tracePt t="20734" x="2487613" y="693738"/>
          <p14:tracePt t="20736" x="2479675" y="693738"/>
          <p14:tracePt t="20737" x="2471738" y="693738"/>
          <p14:tracePt t="20738" x="2463800" y="693738"/>
          <p14:tracePt t="20740" x="2447925" y="693738"/>
          <p14:tracePt t="20741" x="2447925" y="685800"/>
          <p14:tracePt t="20742" x="2439988" y="685800"/>
          <p14:tracePt t="20744" x="2432050" y="685800"/>
          <p14:tracePt t="20746" x="2416175" y="685800"/>
          <p14:tracePt t="20748" x="2408238" y="685800"/>
          <p14:tracePt t="20749" x="2400300" y="685800"/>
          <p14:tracePt t="20750" x="2392363" y="677863"/>
          <p14:tracePt t="20752" x="2384425" y="677863"/>
          <p14:tracePt t="20753" x="2376488" y="677863"/>
          <p14:tracePt t="20754" x="2368550" y="677863"/>
          <p14:tracePt t="20755" x="2360613" y="677863"/>
          <p14:tracePt t="20757" x="2344738" y="677863"/>
          <p14:tracePt t="20759" x="2336800" y="677863"/>
          <p14:tracePt t="20761" x="2328863" y="677863"/>
          <p14:tracePt t="20762" x="2320925" y="677863"/>
          <p14:tracePt t="20763" x="2312988" y="677863"/>
          <p14:tracePt t="20764" x="2305050" y="677863"/>
          <p14:tracePt t="20766" x="2297113" y="677863"/>
          <p14:tracePt t="20768" x="2281238" y="677863"/>
          <p14:tracePt t="20770" x="2273300" y="677863"/>
          <p14:tracePt t="20772" x="2255838" y="677863"/>
          <p14:tracePt t="20774" x="2247900" y="677863"/>
          <p14:tracePt t="20776" x="2232025" y="669925"/>
          <p14:tracePt t="20779" x="2224088" y="669925"/>
          <p14:tracePt t="20781" x="2216150" y="669925"/>
          <p14:tracePt t="20782" x="2208213" y="669925"/>
          <p14:tracePt t="20783" x="2200275" y="669925"/>
          <p14:tracePt t="20785" x="2192338" y="669925"/>
          <p14:tracePt t="20787" x="2184400" y="669925"/>
          <p14:tracePt t="20790" x="2176463" y="669925"/>
          <p14:tracePt t="20791" x="2168525" y="669925"/>
          <p14:tracePt t="20793" x="2160588" y="669925"/>
          <p14:tracePt t="20795" x="2152650" y="669925"/>
          <p14:tracePt t="20798" x="2144713" y="669925"/>
          <p14:tracePt t="20799" x="2136775" y="669925"/>
          <p14:tracePt t="20802" x="2128838" y="669925"/>
          <p14:tracePt t="20805" x="2120900" y="669925"/>
          <p14:tracePt t="20807" x="2112963" y="669925"/>
          <p14:tracePt t="20809" x="2105025" y="669925"/>
          <p14:tracePt t="20810" x="2105025" y="661988"/>
          <p14:tracePt t="20812" x="2097088" y="661988"/>
          <p14:tracePt t="20815" x="2089150" y="661988"/>
          <p14:tracePt t="20818" x="2081213" y="661988"/>
          <p14:tracePt t="20820" x="2073275" y="661988"/>
          <p14:tracePt t="20823" x="2065338" y="661988"/>
          <p14:tracePt t="20826" x="2057400" y="661988"/>
          <p14:tracePt t="20828" x="2049463" y="661988"/>
          <p14:tracePt t="20829" x="2041525" y="661988"/>
          <p14:tracePt t="20831" x="2033588" y="661988"/>
          <p14:tracePt t="20834" x="2025650" y="661988"/>
          <p14:tracePt t="20836" x="2009775" y="661988"/>
          <p14:tracePt t="20839" x="2001838" y="661988"/>
          <p14:tracePt t="20840" x="1993900" y="661988"/>
          <p14:tracePt t="20841" x="1985963" y="661988"/>
          <p14:tracePt t="20842" x="1978025" y="654050"/>
          <p14:tracePt t="20843" x="1970088" y="654050"/>
          <p14:tracePt t="20844" x="1962150" y="654050"/>
          <p14:tracePt t="20845" x="1946275" y="654050"/>
          <p14:tracePt t="20847" x="1938338" y="654050"/>
          <p14:tracePt t="20848" x="1930400" y="654050"/>
          <p14:tracePt t="20849" x="1922463" y="654050"/>
          <p14:tracePt t="20850" x="1912938" y="654050"/>
          <p14:tracePt t="20852" x="1905000" y="654050"/>
          <p14:tracePt t="20853" x="1889125" y="654050"/>
          <p14:tracePt t="20855" x="1873250" y="654050"/>
          <p14:tracePt t="20856" x="1865313" y="654050"/>
          <p14:tracePt t="20857" x="1857375" y="654050"/>
          <p14:tracePt t="20858" x="1849438" y="646113"/>
          <p14:tracePt t="20859" x="1833563" y="646113"/>
          <p14:tracePt t="20861" x="1825625" y="646113"/>
          <p14:tracePt t="20863" x="1809750" y="646113"/>
          <p14:tracePt t="20864" x="1801813" y="646113"/>
          <p14:tracePt t="20865" x="1793875" y="638175"/>
          <p14:tracePt t="20866" x="1770063" y="638175"/>
          <p14:tracePt t="20867" x="1762125" y="638175"/>
          <p14:tracePt t="20868" x="1754188" y="638175"/>
          <p14:tracePt t="20869" x="1746250" y="638175"/>
          <p14:tracePt t="20870" x="1738313" y="638175"/>
          <p14:tracePt t="20871" x="1730375" y="638175"/>
          <p14:tracePt t="20872" x="1722438" y="630238"/>
          <p14:tracePt t="20873" x="1706563" y="630238"/>
          <p14:tracePt t="20874" x="1698625" y="630238"/>
          <p14:tracePt t="20875" x="1690688" y="630238"/>
          <p14:tracePt t="20876" x="1682750" y="630238"/>
          <p14:tracePt t="20877" x="1666875" y="630238"/>
          <p14:tracePt t="20879" x="1651000" y="622300"/>
          <p14:tracePt t="20881" x="1643063" y="622300"/>
          <p14:tracePt t="20882" x="1635125" y="622300"/>
          <p14:tracePt t="20883" x="1627188" y="622300"/>
          <p14:tracePt t="20884" x="1619250" y="622300"/>
          <p14:tracePt t="20885" x="1611313" y="622300"/>
          <p14:tracePt t="20886" x="1603375" y="622300"/>
          <p14:tracePt t="20887" x="1595438" y="622300"/>
          <p14:tracePt t="20888" x="1587500" y="622300"/>
          <p14:tracePt t="20889" x="1579563" y="622300"/>
          <p14:tracePt t="20890" x="1571625" y="622300"/>
          <p14:tracePt t="20892" x="1554163" y="614363"/>
          <p14:tracePt t="20894" x="1546225" y="614363"/>
          <p14:tracePt t="20895" x="1538288" y="614363"/>
          <p14:tracePt t="20896" x="1530350" y="614363"/>
          <p14:tracePt t="20897" x="1522413" y="614363"/>
          <p14:tracePt t="20899" x="1514475" y="606425"/>
          <p14:tracePt t="20901" x="1506538" y="606425"/>
          <p14:tracePt t="20902" x="1498600" y="606425"/>
          <p14:tracePt t="20904" x="1490663" y="606425"/>
          <p14:tracePt t="20905" x="1482725" y="606425"/>
          <p14:tracePt t="20906" x="1474788" y="606425"/>
          <p14:tracePt t="20909" x="1466850" y="606425"/>
          <p14:tracePt t="20910" x="1458913" y="606425"/>
          <p14:tracePt t="20914" x="1450975" y="606425"/>
          <p14:tracePt t="20915" x="1443038" y="606425"/>
          <p14:tracePt t="20918" x="1435100" y="606425"/>
          <p14:tracePt t="20921" x="1427163" y="606425"/>
          <p14:tracePt t="20925" x="1419225" y="606425"/>
          <p14:tracePt t="20927" x="1411288" y="606425"/>
          <p14:tracePt t="20933" x="1403350" y="606425"/>
          <p14:tracePt t="20951" x="1387475" y="606425"/>
          <p14:tracePt t="20953" x="1379538" y="606425"/>
          <p14:tracePt t="20959" x="1371600" y="606425"/>
          <p14:tracePt t="20963" x="1363663" y="606425"/>
          <p14:tracePt t="20967" x="1355725" y="606425"/>
          <p14:tracePt t="20968" x="1347788" y="606425"/>
          <p14:tracePt t="20971" x="1339850" y="606425"/>
          <p14:tracePt t="20973" x="1331913" y="606425"/>
          <p14:tracePt t="20975" x="1323975" y="606425"/>
          <p14:tracePt t="20976" x="1316038" y="606425"/>
          <p14:tracePt t="20978" x="1308100" y="606425"/>
          <p14:tracePt t="20981" x="1300163" y="606425"/>
          <p14:tracePt t="20983" x="1292225" y="606425"/>
          <p14:tracePt t="20984" x="1284288" y="606425"/>
          <p14:tracePt t="20986" x="1276350" y="606425"/>
          <p14:tracePt t="20988" x="1268413" y="606425"/>
          <p14:tracePt t="20990" x="1260475" y="606425"/>
          <p14:tracePt t="20991" x="1252538" y="606425"/>
          <p14:tracePt t="20993" x="1244600" y="606425"/>
          <p14:tracePt t="20996" x="1236663" y="606425"/>
          <p14:tracePt t="20998" x="1228725" y="606425"/>
          <p14:tracePt t="21000" x="1220788" y="606425"/>
          <p14:tracePt t="21002" x="1211263" y="606425"/>
          <p14:tracePt t="21004" x="1203325" y="606425"/>
          <p14:tracePt t="21007" x="1195388" y="606425"/>
          <p14:tracePt t="21009" x="1187450" y="606425"/>
          <p14:tracePt t="21011" x="1179513" y="606425"/>
          <p14:tracePt t="21013" x="1171575" y="606425"/>
          <p14:tracePt t="21015" x="1163638" y="606425"/>
          <p14:tracePt t="21019" x="1155700" y="606425"/>
          <p14:tracePt t="21020" x="1147763" y="606425"/>
          <p14:tracePt t="21024" x="1139825" y="606425"/>
          <p14:tracePt t="21026" x="1131888" y="606425"/>
          <p14:tracePt t="21030" x="1123950" y="606425"/>
          <p14:tracePt t="21031" x="1116013" y="606425"/>
          <p14:tracePt t="21034" x="1108075" y="606425"/>
          <p14:tracePt t="21038" x="1100138" y="606425"/>
          <p14:tracePt t="21041" x="1092200" y="606425"/>
          <p14:tracePt t="21043" x="1084263" y="606425"/>
          <p14:tracePt t="21047" x="1076325" y="606425"/>
          <p14:tracePt t="21050" x="1068388" y="606425"/>
          <p14:tracePt t="21054" x="1060450" y="606425"/>
          <p14:tracePt t="21056" x="1052513" y="606425"/>
          <p14:tracePt t="21058" x="1052513" y="614363"/>
          <p14:tracePt t="21059" x="1044575" y="614363"/>
          <p14:tracePt t="21061" x="1036638" y="614363"/>
          <p14:tracePt t="21063" x="1028700" y="614363"/>
          <p14:tracePt t="21064" x="1020763" y="614363"/>
          <p14:tracePt t="21066" x="1012825" y="614363"/>
          <p14:tracePt t="21069" x="1004888" y="614363"/>
          <p14:tracePt t="21070" x="1004888" y="622300"/>
          <p14:tracePt t="21072" x="996950" y="622300"/>
          <p14:tracePt t="21073" x="989013" y="622300"/>
          <p14:tracePt t="21075" x="981075" y="622300"/>
          <p14:tracePt t="21077" x="973138" y="622300"/>
          <p14:tracePt t="21078" x="973138" y="630238"/>
          <p14:tracePt t="21079" x="965200" y="630238"/>
          <p14:tracePt t="21080" x="957263" y="630238"/>
          <p14:tracePt t="21082" x="949325" y="630238"/>
          <p14:tracePt t="21084" x="941388" y="630238"/>
          <p14:tracePt t="21086" x="933450" y="630238"/>
          <p14:tracePt t="21087" x="925513" y="630238"/>
          <p14:tracePt t="21088" x="925513" y="638175"/>
          <p14:tracePt t="21090" x="917575" y="638175"/>
          <p14:tracePt t="21091" x="909638" y="638175"/>
          <p14:tracePt t="21092" x="901700" y="638175"/>
          <p14:tracePt t="21095" x="893763" y="638175"/>
          <p14:tracePt t="21097" x="885825" y="646113"/>
          <p14:tracePt t="21099" x="877888" y="646113"/>
          <p14:tracePt t="21100" x="868363" y="646113"/>
          <p14:tracePt t="21103" x="860425" y="646113"/>
          <p14:tracePt t="21105" x="852488" y="646113"/>
          <p14:tracePt t="21108" x="844550" y="646113"/>
          <p14:tracePt t="21109" x="836613" y="646113"/>
          <p14:tracePt t="21112" x="828675" y="646113"/>
          <p14:tracePt t="21113" x="828675" y="654050"/>
          <p14:tracePt t="21114" x="820738" y="654050"/>
          <p14:tracePt t="21116" x="812800" y="654050"/>
          <p14:tracePt t="21120" x="804863" y="654050"/>
          <p14:tracePt t="21123" x="796925" y="654050"/>
          <p14:tracePt t="21128" x="788988" y="654050"/>
          <p14:tracePt t="21130" x="781050" y="654050"/>
          <p14:tracePt t="21134" x="773113" y="654050"/>
          <p14:tracePt t="21136" x="773113" y="661988"/>
          <p14:tracePt t="21140" x="765175" y="661988"/>
          <p14:tracePt t="21143" x="757238" y="661988"/>
          <p14:tracePt t="21146" x="749300" y="661988"/>
          <p14:tracePt t="21151" x="741363" y="661988"/>
          <p14:tracePt t="21156" x="733425" y="661988"/>
          <p14:tracePt t="21161" x="725488" y="661988"/>
          <p14:tracePt t="21166" x="717550" y="661988"/>
          <p14:tracePt t="21170" x="709613" y="661988"/>
          <p14:tracePt t="21176" x="701675" y="661988"/>
          <p14:tracePt t="21186" x="693738" y="661988"/>
          <p14:tracePt t="21190" x="685800" y="661988"/>
          <p14:tracePt t="21193" x="685800" y="669925"/>
          <p14:tracePt t="21194" x="677863" y="669925"/>
          <p14:tracePt t="21200" x="669925" y="669925"/>
          <p14:tracePt t="21204" x="661988" y="669925"/>
          <p14:tracePt t="21210" x="654050" y="669925"/>
          <p14:tracePt t="21211" x="646113" y="669925"/>
          <p14:tracePt t="21212" x="646113" y="677863"/>
          <p14:tracePt t="21219" x="646113" y="685800"/>
          <p14:tracePt t="21221" x="638175" y="685800"/>
          <p14:tracePt t="21226" x="630238" y="685800"/>
          <p14:tracePt t="21235" x="622300" y="685800"/>
          <p14:tracePt t="21238" x="614363" y="693738"/>
          <p14:tracePt t="21242" x="606425" y="693738"/>
          <p14:tracePt t="21247" x="606425" y="701675"/>
          <p14:tracePt t="21250" x="598488" y="701675"/>
          <p14:tracePt t="21255" x="590550" y="701675"/>
          <p14:tracePt t="21259" x="582613" y="701675"/>
          <p14:tracePt t="21261" x="582613" y="709613"/>
          <p14:tracePt t="21265" x="582613" y="717550"/>
          <p14:tracePt t="21266" x="574675" y="717550"/>
          <p14:tracePt t="21274" x="566738" y="717550"/>
          <p14:tracePt t="21277" x="566738" y="725488"/>
          <p14:tracePt t="21284" x="558800" y="725488"/>
          <p14:tracePt t="21286" x="558800" y="733425"/>
          <p14:tracePt t="21289" x="550863" y="733425"/>
          <p14:tracePt t="21297" x="550863" y="741363"/>
          <p14:tracePt t="21298" x="542925" y="741363"/>
          <p14:tracePt t="21301" x="542925" y="749300"/>
          <p14:tracePt t="21307" x="534988" y="749300"/>
          <p14:tracePt t="21308" x="534988" y="757238"/>
          <p14:tracePt t="21319" x="534988" y="765175"/>
          <p14:tracePt t="21322" x="527050" y="765175"/>
          <p14:tracePt t="21328" x="517525" y="765175"/>
          <p14:tracePt t="21331" x="517525" y="773113"/>
          <p14:tracePt t="21339" x="517525" y="781050"/>
          <p14:tracePt t="21485" x="527050" y="781050"/>
          <p14:tracePt t="21488" x="527050" y="788988"/>
          <p14:tracePt t="21490" x="534988" y="788988"/>
          <p14:tracePt t="21494" x="542925" y="788988"/>
          <p14:tracePt t="21497" x="550863" y="788988"/>
          <p14:tracePt t="21498" x="558800" y="796925"/>
          <p14:tracePt t="21501" x="566738" y="796925"/>
          <p14:tracePt t="21504" x="574675" y="796925"/>
          <p14:tracePt t="21506" x="582613" y="796925"/>
          <p14:tracePt t="21507" x="590550" y="796925"/>
          <p14:tracePt t="21508" x="590550" y="804863"/>
          <p14:tracePt t="21509" x="598488" y="804863"/>
          <p14:tracePt t="21511" x="598488" y="812800"/>
          <p14:tracePt t="21512" x="606425" y="812800"/>
          <p14:tracePt t="21514" x="614363" y="812800"/>
          <p14:tracePt t="21515" x="622300" y="812800"/>
          <p14:tracePt t="21517" x="630238" y="812800"/>
          <p14:tracePt t="21518" x="630238" y="820738"/>
          <p14:tracePt t="21519" x="638175" y="820738"/>
          <p14:tracePt t="21521" x="646113" y="820738"/>
          <p14:tracePt t="21522" x="654050" y="820738"/>
          <p14:tracePt t="21524" x="661988" y="820738"/>
          <p14:tracePt t="21526" x="669925" y="820738"/>
          <p14:tracePt t="21527" x="669925" y="828675"/>
          <p14:tracePt t="21529" x="677863" y="828675"/>
          <p14:tracePt t="21530" x="685800" y="828675"/>
          <p14:tracePt t="21532" x="693738" y="828675"/>
          <p14:tracePt t="21534" x="701675" y="828675"/>
          <p14:tracePt t="21535" x="701675" y="836613"/>
          <p14:tracePt t="21536" x="709613" y="836613"/>
          <p14:tracePt t="21537" x="717550" y="836613"/>
          <p14:tracePt t="21538" x="717550" y="844550"/>
          <p14:tracePt t="21539" x="725488" y="844550"/>
          <p14:tracePt t="21541" x="733425" y="844550"/>
          <p14:tracePt t="21543" x="741363" y="844550"/>
          <p14:tracePt t="21544" x="749300" y="844550"/>
          <p14:tracePt t="21545" x="757238" y="844550"/>
          <p14:tracePt t="21547" x="765175" y="852488"/>
          <p14:tracePt t="21549" x="773113" y="852488"/>
          <p14:tracePt t="21550" x="781050" y="852488"/>
          <p14:tracePt t="21552" x="788988" y="852488"/>
          <p14:tracePt t="21553" x="788988" y="862013"/>
          <p14:tracePt t="21554" x="796925" y="862013"/>
          <p14:tracePt t="21557" x="804863" y="862013"/>
          <p14:tracePt t="21558" x="812800" y="862013"/>
          <p14:tracePt t="21560" x="820738" y="869950"/>
          <p14:tracePt t="21562" x="828675" y="869950"/>
          <p14:tracePt t="21563" x="836613" y="877888"/>
          <p14:tracePt t="21564" x="844550" y="877888"/>
          <p14:tracePt t="21566" x="852488" y="877888"/>
          <p14:tracePt t="21567" x="860425" y="877888"/>
          <p14:tracePt t="21569" x="868363" y="877888"/>
          <p14:tracePt t="21570" x="868363" y="885825"/>
          <p14:tracePt t="21571" x="877888" y="885825"/>
          <p14:tracePt t="21572" x="885825" y="885825"/>
          <p14:tracePt t="21573" x="893763" y="885825"/>
          <p14:tracePt t="21574" x="893763" y="893763"/>
          <p14:tracePt t="21575" x="909638" y="893763"/>
          <p14:tracePt t="21576" x="917575" y="893763"/>
          <p14:tracePt t="21577" x="925513" y="893763"/>
          <p14:tracePt t="21578" x="925513" y="901700"/>
          <p14:tracePt t="21579" x="941388" y="901700"/>
          <p14:tracePt t="21582" x="949325" y="901700"/>
          <p14:tracePt t="21583" x="957263" y="909638"/>
          <p14:tracePt t="21584" x="965200" y="909638"/>
          <p14:tracePt t="21585" x="973138" y="909638"/>
          <p14:tracePt t="21586" x="981075" y="917575"/>
          <p14:tracePt t="21587" x="989013" y="917575"/>
          <p14:tracePt t="21588" x="996950" y="917575"/>
          <p14:tracePt t="21589" x="1004888" y="917575"/>
          <p14:tracePt t="21590" x="1012825" y="917575"/>
          <p14:tracePt t="21591" x="1020763" y="925513"/>
          <p14:tracePt t="21592" x="1028700" y="925513"/>
          <p14:tracePt t="21593" x="1036638" y="925513"/>
          <p14:tracePt t="21594" x="1044575" y="933450"/>
          <p14:tracePt t="21595" x="1052513" y="933450"/>
          <p14:tracePt t="21596" x="1060450" y="933450"/>
          <p14:tracePt t="21597" x="1068388" y="941388"/>
          <p14:tracePt t="21598" x="1076325" y="941388"/>
          <p14:tracePt t="21599" x="1092200" y="949325"/>
          <p14:tracePt t="21601" x="1108075" y="949325"/>
          <p14:tracePt t="21602" x="1116013" y="949325"/>
          <p14:tracePt t="21604" x="1131888" y="957263"/>
          <p14:tracePt t="21605" x="1139825" y="957263"/>
          <p14:tracePt t="21606" x="1147763" y="965200"/>
          <p14:tracePt t="21607" x="1163638" y="965200"/>
          <p14:tracePt t="21609" x="1179513" y="965200"/>
          <p14:tracePt t="21610" x="1187450" y="965200"/>
          <p14:tracePt t="21611" x="1195388" y="973138"/>
          <p14:tracePt t="21612" x="1203325" y="973138"/>
          <p14:tracePt t="21613" x="1211263" y="973138"/>
          <p14:tracePt t="21614" x="1220788" y="981075"/>
          <p14:tracePt t="21615" x="1228725" y="981075"/>
          <p14:tracePt t="21616" x="1244600" y="981075"/>
          <p14:tracePt t="21617" x="1252538" y="981075"/>
          <p14:tracePt t="21618" x="1260475" y="989013"/>
          <p14:tracePt t="21619" x="1276350" y="989013"/>
          <p14:tracePt t="21620" x="1284288" y="996950"/>
          <p14:tracePt t="21621" x="1292225" y="996950"/>
          <p14:tracePt t="21622" x="1308100" y="996950"/>
          <p14:tracePt t="21624" x="1316038" y="1004888"/>
          <p14:tracePt t="21625" x="1331913" y="1004888"/>
          <p14:tracePt t="21626" x="1339850" y="1004888"/>
          <p14:tracePt t="21627" x="1347788" y="1012825"/>
          <p14:tracePt t="21628" x="1363663" y="1012825"/>
          <p14:tracePt t="21629" x="1371600" y="1012825"/>
          <p14:tracePt t="21630" x="1379538" y="1012825"/>
          <p14:tracePt t="21631" x="1395413" y="1020763"/>
          <p14:tracePt t="21632" x="1403350" y="1020763"/>
          <p14:tracePt t="21633" x="1411288" y="1020763"/>
          <p14:tracePt t="21634" x="1419225" y="1020763"/>
          <p14:tracePt t="21635" x="1435100" y="1028700"/>
          <p14:tracePt t="21636" x="1443038" y="1028700"/>
          <p14:tracePt t="21637" x="1450975" y="1028700"/>
          <p14:tracePt t="21638" x="1466850" y="1036638"/>
          <p14:tracePt t="21640" x="1482725" y="1036638"/>
          <p14:tracePt t="21641" x="1490663" y="1044575"/>
          <p14:tracePt t="21642" x="1498600" y="1044575"/>
          <p14:tracePt t="21643" x="1506538" y="1044575"/>
          <p14:tracePt t="21644" x="1514475" y="1044575"/>
          <p14:tracePt t="21645" x="1522413" y="1044575"/>
          <p14:tracePt t="21646" x="1530350" y="1044575"/>
          <p14:tracePt t="21647" x="1546225" y="1052513"/>
          <p14:tracePt t="21650" x="1562100" y="1052513"/>
          <p14:tracePt t="21652" x="1571625" y="1052513"/>
          <p14:tracePt t="21653" x="1587500" y="1052513"/>
          <p14:tracePt t="21655" x="1595438" y="1060450"/>
          <p14:tracePt t="21656" x="1603375" y="1060450"/>
          <p14:tracePt t="21657" x="1611313" y="1068388"/>
          <p14:tracePt t="21658" x="1627188" y="1068388"/>
          <p14:tracePt t="21660" x="1635125" y="1068388"/>
          <p14:tracePt t="21662" x="1643063" y="1068388"/>
          <p14:tracePt t="21663" x="1651000" y="1068388"/>
          <p14:tracePt t="21665" x="1658938" y="1068388"/>
          <p14:tracePt t="21666" x="1658938" y="1076325"/>
          <p14:tracePt t="21667" x="1666875" y="1076325"/>
          <p14:tracePt t="21670" x="1674813" y="1076325"/>
          <p14:tracePt t="21671" x="1682750" y="1076325"/>
          <p14:tracePt t="21674" x="1690688" y="1076325"/>
          <p14:tracePt t="21676" x="1698625" y="1076325"/>
          <p14:tracePt t="21680" x="1706563" y="1084263"/>
          <p14:tracePt t="21682" x="1714500" y="1084263"/>
          <p14:tracePt t="21685" x="1722438" y="1084263"/>
          <p14:tracePt t="21688" x="1730375" y="1084263"/>
          <p14:tracePt t="21693" x="1738313" y="1084263"/>
          <p14:tracePt t="21696" x="1746250" y="1084263"/>
          <p14:tracePt t="21700" x="1754188" y="1084263"/>
          <p14:tracePt t="21708" x="1762125" y="1084263"/>
          <p14:tracePt t="21712" x="1770063" y="1084263"/>
          <p14:tracePt t="21716" x="1778000" y="1084263"/>
          <p14:tracePt t="21720" x="1785938" y="1084263"/>
          <p14:tracePt t="21724" x="1793875" y="1084263"/>
          <p14:tracePt t="21728" x="1801813" y="1084263"/>
          <p14:tracePt t="21729" x="1809750" y="1084263"/>
          <p14:tracePt t="21733" x="1817688" y="1084263"/>
          <p14:tracePt t="21736" x="1825625" y="1084263"/>
          <p14:tracePt t="21739" x="1833563" y="1084263"/>
          <p14:tracePt t="21741" x="1841500" y="1084263"/>
          <p14:tracePt t="21742" x="1849438" y="1084263"/>
          <p14:tracePt t="21745" x="1857375" y="1084263"/>
          <p14:tracePt t="21748" x="1865313" y="1084263"/>
          <p14:tracePt t="21751" x="1873250" y="1084263"/>
          <p14:tracePt t="21752" x="1881188" y="1084263"/>
          <p14:tracePt t="21755" x="1889125" y="1084263"/>
          <p14:tracePt t="21757" x="1897063" y="1084263"/>
          <p14:tracePt t="21759" x="1905000" y="1084263"/>
          <p14:tracePt t="21760" x="1912938" y="1084263"/>
          <p14:tracePt t="21762" x="1922463" y="1084263"/>
          <p14:tracePt t="21764" x="1930400" y="1084263"/>
          <p14:tracePt t="21766" x="1938338" y="1084263"/>
          <p14:tracePt t="21768" x="1946275" y="1084263"/>
          <p14:tracePt t="21771" x="1954213" y="1084263"/>
          <p14:tracePt t="21774" x="1962150" y="1084263"/>
          <p14:tracePt t="21776" x="1970088" y="1084263"/>
          <p14:tracePt t="21778" x="1978025" y="1084263"/>
          <p14:tracePt t="21781" x="1985963" y="1084263"/>
          <p14:tracePt t="21785" x="1993900" y="1084263"/>
          <p14:tracePt t="21789" x="2001838" y="1084263"/>
          <p14:tracePt t="21791" x="2009775" y="1084263"/>
          <p14:tracePt t="21796" x="2017713" y="1084263"/>
          <p14:tracePt t="21798" x="2017713" y="1076325"/>
          <p14:tracePt t="21801" x="2025650" y="1076325"/>
          <p14:tracePt t="21806" x="2033588" y="1076325"/>
          <p14:tracePt t="21808" x="2041525" y="1076325"/>
          <p14:tracePt t="21811" x="2041525" y="1068388"/>
          <p14:tracePt t="21812" x="2049463" y="1068388"/>
          <p14:tracePt t="21819" x="2057400" y="1068388"/>
          <p14:tracePt t="21825" x="2065338" y="1068388"/>
          <p14:tracePt t="21827" x="2073275" y="1060450"/>
          <p14:tracePt t="21834" x="2081213" y="1060450"/>
          <p14:tracePt t="21839" x="2089150" y="1060450"/>
          <p14:tracePt t="21843" x="2089150" y="1052513"/>
          <p14:tracePt t="21846" x="2097088" y="1052513"/>
          <p14:tracePt t="21848" x="2097088" y="1044575"/>
          <p14:tracePt t="21849" x="2105025" y="1044575"/>
          <p14:tracePt t="21856" x="2112963" y="1044575"/>
          <p14:tracePt t="21864" x="2120900" y="1044575"/>
          <p14:tracePt t="21868" x="2128838" y="1044575"/>
          <p14:tracePt t="21873" x="2136775" y="1036638"/>
          <p14:tracePt t="21881" x="2144713" y="1036638"/>
          <p14:tracePt t="21888" x="2152650" y="1036638"/>
          <p14:tracePt t="21892" x="2152650" y="1028700"/>
          <p14:tracePt t="21897" x="2160588" y="1028700"/>
          <p14:tracePt t="21902" x="2168525" y="1028700"/>
          <p14:tracePt t="21904" x="2168525" y="1020763"/>
          <p14:tracePt t="21911" x="2176463" y="1020763"/>
          <p14:tracePt t="21917" x="2176463" y="1012825"/>
          <p14:tracePt t="21923" x="2184400" y="1012825"/>
          <p14:tracePt t="21931" x="2192338" y="1012825"/>
          <p14:tracePt t="22232" x="2184400" y="1012825"/>
          <p14:tracePt t="22243" x="2176463" y="1012825"/>
          <p14:tracePt t="22248" x="2168525" y="1012825"/>
          <p14:tracePt t="22252" x="2160588" y="1012825"/>
          <p14:tracePt t="22257" x="2152650" y="1012825"/>
          <p14:tracePt t="22261" x="2144713" y="1012825"/>
          <p14:tracePt t="22266" x="2136775" y="1012825"/>
          <p14:tracePt t="22269" x="2128838" y="1012825"/>
          <p14:tracePt t="22274" x="2120900" y="1012825"/>
          <p14:tracePt t="22279" x="2112963" y="1012825"/>
          <p14:tracePt t="22285" x="2105025" y="1012825"/>
          <p14:tracePt t="22287" x="2105025" y="1004888"/>
          <p14:tracePt t="22289" x="2097088" y="1004888"/>
          <p14:tracePt t="22297" x="2089150" y="1004888"/>
          <p14:tracePt t="22311" x="2081213" y="1004888"/>
          <p14:tracePt t="22320" x="2073275" y="1004888"/>
          <p14:tracePt t="22327" x="2065338" y="1004888"/>
          <p14:tracePt t="22336" x="2065338" y="996950"/>
          <p14:tracePt t="22337" x="2057400" y="996950"/>
          <p14:tracePt t="22345" x="2049463" y="996950"/>
          <p14:tracePt t="22354" x="2041525" y="996950"/>
          <p14:tracePt t="22357" x="2033588" y="996950"/>
          <p14:tracePt t="22367" x="2025650" y="996950"/>
          <p14:tracePt t="22373" x="2017713" y="996950"/>
          <p14:tracePt t="22376" x="2017713" y="989013"/>
          <p14:tracePt t="22380" x="2009775" y="989013"/>
          <p14:tracePt t="22385" x="2001838" y="989013"/>
          <p14:tracePt t="22389" x="2001838" y="981075"/>
          <p14:tracePt t="22397" x="1993900" y="981075"/>
          <p14:tracePt t="22407" x="1985963" y="981075"/>
          <p14:tracePt t="22417" x="1978025" y="981075"/>
          <p14:tracePt t="22420" x="1970088" y="981075"/>
          <p14:tracePt t="22425" x="1970088" y="973138"/>
          <p14:tracePt t="22427" x="1962150" y="973138"/>
          <p14:tracePt t="22432" x="1954213" y="973138"/>
          <p14:tracePt t="22437" x="1946275" y="973138"/>
          <p14:tracePt t="22441" x="1938338" y="973138"/>
          <p14:tracePt t="22443" x="1930400" y="973138"/>
          <p14:tracePt t="22446" x="1922463" y="965200"/>
          <p14:tracePt t="22450" x="1912938" y="965200"/>
          <p14:tracePt t="22453" x="1905000" y="965200"/>
          <p14:tracePt t="22454" x="1897063" y="965200"/>
          <p14:tracePt t="22457" x="1889125" y="965200"/>
          <p14:tracePt t="22460" x="1881188" y="965200"/>
          <p14:tracePt t="22463" x="1865313" y="965200"/>
          <p14:tracePt t="22466" x="1857375" y="965200"/>
          <p14:tracePt t="22470" x="1849438" y="965200"/>
          <p14:tracePt t="22472" x="1841500" y="965200"/>
          <p14:tracePt t="22474" x="1833563" y="965200"/>
          <p14:tracePt t="22476" x="1833563" y="957263"/>
          <p14:tracePt t="22478" x="1825625" y="957263"/>
          <p14:tracePt t="22479" x="1817688" y="957263"/>
          <p14:tracePt t="22481" x="1817688" y="949325"/>
          <p14:tracePt t="22482" x="1809750" y="949325"/>
          <p14:tracePt t="22485" x="1801813" y="949325"/>
          <p14:tracePt t="22488" x="1793875" y="949325"/>
          <p14:tracePt t="22491" x="1785938" y="949325"/>
          <p14:tracePt t="22492" x="1778000" y="949325"/>
          <p14:tracePt t="22495" x="1770063" y="949325"/>
          <p14:tracePt t="22497" x="1762125" y="949325"/>
          <p14:tracePt t="22499" x="1754188" y="941388"/>
          <p14:tracePt t="22501" x="1746250" y="941388"/>
          <p14:tracePt t="22503" x="1738313" y="941388"/>
          <p14:tracePt t="22505" x="1730375" y="941388"/>
          <p14:tracePt t="22507" x="1722438" y="941388"/>
          <p14:tracePt t="22508" x="1714500" y="941388"/>
          <p14:tracePt t="22510" x="1706563" y="941388"/>
          <p14:tracePt t="22513" x="1698625" y="941388"/>
          <p14:tracePt t="22514" x="1690688" y="941388"/>
          <p14:tracePt t="22515" x="1682750" y="941388"/>
          <p14:tracePt t="22517" x="1674813" y="941388"/>
          <p14:tracePt t="22519" x="1666875" y="941388"/>
          <p14:tracePt t="22520" x="1658938" y="941388"/>
          <p14:tracePt t="22521" x="1651000" y="941388"/>
          <p14:tracePt t="22523" x="1643063" y="941388"/>
          <p14:tracePt t="22524" x="1643063" y="933450"/>
          <p14:tracePt t="22525" x="1635125" y="933450"/>
          <p14:tracePt t="22526" x="1627188" y="933450"/>
          <p14:tracePt t="22529" x="1619250" y="925513"/>
          <p14:tracePt t="22530" x="1611313" y="925513"/>
          <p14:tracePt t="22531" x="1603375" y="925513"/>
          <p14:tracePt t="22533" x="1595438" y="925513"/>
          <p14:tracePt t="22536" x="1587500" y="925513"/>
          <p14:tracePt t="22537" x="1571625" y="925513"/>
          <p14:tracePt t="22540" x="1562100" y="925513"/>
          <p14:tracePt t="22541" x="1554163" y="925513"/>
          <p14:tracePt t="22543" x="1546225" y="925513"/>
          <p14:tracePt t="22544" x="1538288" y="925513"/>
          <p14:tracePt t="22547" x="1530350" y="925513"/>
          <p14:tracePt t="22548" x="1522413" y="925513"/>
          <p14:tracePt t="22550" x="1514475" y="925513"/>
          <p14:tracePt t="22552" x="1506538" y="925513"/>
          <p14:tracePt t="22554" x="1498600" y="925513"/>
          <p14:tracePt t="22555" x="1490663" y="925513"/>
          <p14:tracePt t="22557" x="1482725" y="925513"/>
          <p14:tracePt t="22560" x="1474788" y="925513"/>
          <p14:tracePt t="22562" x="1466850" y="925513"/>
          <p14:tracePt t="22564" x="1458913" y="925513"/>
          <p14:tracePt t="22565" x="1450975" y="925513"/>
          <p14:tracePt t="22568" x="1443038" y="925513"/>
          <p14:tracePt t="22570" x="1435100" y="925513"/>
          <p14:tracePt t="22572" x="1427163" y="925513"/>
          <p14:tracePt t="22573" x="1419225" y="925513"/>
          <p14:tracePt t="22576" x="1411288" y="925513"/>
          <p14:tracePt t="22579" x="1403350" y="925513"/>
          <p14:tracePt t="22581" x="1395413" y="925513"/>
          <p14:tracePt t="22583" x="1387475" y="925513"/>
          <p14:tracePt t="22587" x="1379538" y="925513"/>
          <p14:tracePt t="22590" x="1371600" y="925513"/>
          <p14:tracePt t="22592" x="1363663" y="925513"/>
          <p14:tracePt t="22598" x="1355725" y="925513"/>
          <p14:tracePt t="22603" x="1347788" y="925513"/>
          <p14:tracePt t="22613" x="1339850" y="925513"/>
          <p14:tracePt t="22618" x="1331913" y="925513"/>
          <p14:tracePt t="22622" x="1323975" y="925513"/>
          <p14:tracePt t="22627" x="1316038" y="925513"/>
          <p14:tracePt t="22632" x="1308100" y="925513"/>
          <p14:tracePt t="22635" x="1300163" y="925513"/>
          <p14:tracePt t="22636" x="1292225" y="925513"/>
          <p14:tracePt t="22642" x="1284288" y="925513"/>
          <p14:tracePt t="22644" x="1276350" y="925513"/>
          <p14:tracePt t="22649" x="1268413" y="925513"/>
          <p14:tracePt t="22651" x="1260475" y="925513"/>
          <p14:tracePt t="22656" x="1252538" y="925513"/>
          <p14:tracePt t="22661" x="1244600" y="925513"/>
          <p14:tracePt t="22664" x="1244600" y="933450"/>
          <p14:tracePt t="22666" x="1236663" y="933450"/>
          <p14:tracePt t="22669" x="1228725" y="933450"/>
          <p14:tracePt t="22675" x="1220788" y="941388"/>
          <p14:tracePt t="22680" x="1211263" y="941388"/>
          <p14:tracePt t="22684" x="1203325" y="941388"/>
          <p14:tracePt t="22687" x="1195388" y="941388"/>
          <p14:tracePt t="22690" x="1195388" y="949325"/>
          <p14:tracePt t="22693" x="1187450" y="949325"/>
          <p14:tracePt t="22699" x="1179513" y="949325"/>
          <p14:tracePt t="22702" x="1179513" y="957263"/>
          <p14:tracePt t="22712" x="1171575" y="957263"/>
          <p14:tracePt t="22714" x="1171575" y="965200"/>
          <p14:tracePt t="22717" x="1163638" y="965200"/>
          <p14:tracePt t="22729" x="1155700" y="965200"/>
          <p14:tracePt t="22736" x="1147763" y="965200"/>
          <p14:tracePt t="22739" x="1147763" y="973138"/>
          <p14:tracePt t="22742" x="1139825" y="973138"/>
          <p14:tracePt t="22746" x="1131888" y="973138"/>
          <p14:tracePt t="22750" x="1131888" y="981075"/>
          <p14:tracePt t="22754" x="1123950" y="981075"/>
          <p14:tracePt t="22761" x="1116013" y="981075"/>
          <p14:tracePt t="22768" x="1108075" y="981075"/>
          <p14:tracePt t="22769" x="1108075" y="989013"/>
          <p14:tracePt t="22770" x="1100138" y="989013"/>
          <p14:tracePt t="22777" x="1092200" y="996950"/>
          <p14:tracePt t="22867" x="1092200" y="1004888"/>
          <p14:tracePt t="22870" x="1084263" y="1004888"/>
          <p14:tracePt t="22876" x="1084263" y="1012825"/>
          <p14:tracePt t="22886" x="1084263" y="1020763"/>
          <p14:tracePt t="22978" x="1084263" y="1028700"/>
          <p14:tracePt t="22987" x="1092200" y="1036638"/>
          <p14:tracePt t="22990" x="1100138" y="1036638"/>
          <p14:tracePt t="22992" x="1108075" y="1036638"/>
          <p14:tracePt t="22994" x="1108075" y="1044575"/>
          <p14:tracePt t="22995" x="1116013" y="1044575"/>
          <p14:tracePt t="22997" x="1123950" y="1044575"/>
          <p14:tracePt t="22999" x="1123950" y="1052513"/>
          <p14:tracePt t="23000" x="1131888" y="1052513"/>
          <p14:tracePt t="23001" x="1139825" y="1052513"/>
          <p14:tracePt t="23003" x="1147763" y="1052513"/>
          <p14:tracePt t="23005" x="1147763" y="1060450"/>
          <p14:tracePt t="23006" x="1155700" y="1060450"/>
          <p14:tracePt t="23008" x="1163638" y="1068388"/>
          <p14:tracePt t="23009" x="1171575" y="1068388"/>
          <p14:tracePt t="23011" x="1179513" y="1068388"/>
          <p14:tracePt t="23013" x="1187450" y="1076325"/>
          <p14:tracePt t="23016" x="1195388" y="1076325"/>
          <p14:tracePt t="23017" x="1203325" y="1076325"/>
          <p14:tracePt t="23019" x="1211263" y="1084263"/>
          <p14:tracePt t="23021" x="1220788" y="1084263"/>
          <p14:tracePt t="23023" x="1228725" y="1084263"/>
          <p14:tracePt t="23024" x="1236663" y="1084263"/>
          <p14:tracePt t="23025" x="1236663" y="1092200"/>
          <p14:tracePt t="23027" x="1244600" y="1092200"/>
          <p14:tracePt t="23028" x="1244600" y="1100138"/>
          <p14:tracePt t="23029" x="1252538" y="1100138"/>
          <p14:tracePt t="23031" x="1260475" y="1100138"/>
          <p14:tracePt t="23032" x="1268413" y="1100138"/>
          <p14:tracePt t="23033" x="1268413" y="1108075"/>
          <p14:tracePt t="23034" x="1276350" y="1108075"/>
          <p14:tracePt t="23037" x="1284288" y="1108075"/>
          <p14:tracePt t="23039" x="1292225" y="1108075"/>
          <p14:tracePt t="23040" x="1300163" y="1108075"/>
          <p14:tracePt t="23041" x="1300163" y="1116013"/>
          <p14:tracePt t="23043" x="1308100" y="1116013"/>
          <p14:tracePt t="23045" x="1316038" y="1116013"/>
          <p14:tracePt t="23047" x="1316038" y="1123950"/>
          <p14:tracePt t="23048" x="1323975" y="1123950"/>
          <p14:tracePt t="23049" x="1331913" y="1123950"/>
          <p14:tracePt t="23052" x="1331913" y="1131888"/>
          <p14:tracePt t="23053" x="1339850" y="1131888"/>
          <p14:tracePt t="23056" x="1347788" y="1131888"/>
          <p14:tracePt t="23060" x="1355725" y="1131888"/>
          <p14:tracePt t="23064" x="1363663" y="1131888"/>
          <p14:tracePt t="23553" x="1371600" y="1131888"/>
          <p14:tracePt t="23561" x="1379538" y="1131888"/>
          <p14:tracePt t="23571" x="1387475" y="1131888"/>
          <p14:tracePt t="23584" x="1395413" y="1131888"/>
          <p14:tracePt t="23642" x="1403350" y="1131888"/>
          <p14:tracePt t="23707" x="1411288" y="1131888"/>
          <p14:tracePt t="23713" x="1419225" y="1131888"/>
          <p14:tracePt t="23720" x="1427163" y="1131888"/>
          <p14:tracePt t="23722" x="1435100" y="1131888"/>
          <p14:tracePt t="23729" x="1443038" y="1131888"/>
          <p14:tracePt t="23739" x="1450975" y="1131888"/>
          <p14:tracePt t="23750" x="1458913" y="1131888"/>
          <p14:tracePt t="23780" x="1466850" y="1131888"/>
          <p14:tracePt t="23808" x="1474788" y="1131888"/>
          <p14:tracePt t="23821" x="1482725" y="1131888"/>
          <p14:tracePt t="23831" x="1490663" y="1131888"/>
          <p14:tracePt t="23840" x="1498600" y="1131888"/>
          <p14:tracePt t="23852" x="1506538" y="1131888"/>
          <p14:tracePt t="23861" x="1514475" y="1131888"/>
          <p14:tracePt t="23877" x="1522413" y="1131888"/>
          <p14:tracePt t="23881" x="1530350" y="1131888"/>
          <p14:tracePt t="23891" x="1538288" y="1123950"/>
          <p14:tracePt t="23905" x="1546225" y="1123950"/>
          <p14:tracePt t="23915" x="1554163" y="1123950"/>
          <p14:tracePt t="23929" x="1562100" y="1123950"/>
          <p14:tracePt t="23953" x="1579563" y="1123950"/>
          <p14:tracePt t="23957" x="1587500" y="1123950"/>
          <p14:tracePt t="23959" x="1595438" y="1123950"/>
          <p14:tracePt t="23963" x="1603375" y="1123950"/>
          <p14:tracePt t="23967" x="1611313" y="1123950"/>
          <p14:tracePt t="23970" x="1619250" y="1123950"/>
          <p14:tracePt t="23973" x="1627188" y="1123950"/>
          <p14:tracePt t="23974" x="1635125" y="1123950"/>
          <p14:tracePt t="23977" x="1643063" y="1123950"/>
          <p14:tracePt t="23980" x="1651000" y="1123950"/>
          <p14:tracePt t="23982" x="1658938" y="1123950"/>
          <p14:tracePt t="23984" x="1666875" y="1123950"/>
          <p14:tracePt t="23986" x="1674813" y="1123950"/>
          <p14:tracePt t="23989" x="1682750" y="1123950"/>
          <p14:tracePt t="23992" x="1690688" y="1131888"/>
          <p14:tracePt t="23993" x="1698625" y="1131888"/>
          <p14:tracePt t="23996" x="1706563" y="1131888"/>
          <p14:tracePt t="23998" x="1714500" y="1131888"/>
          <p14:tracePt t="24001" x="1722438" y="1131888"/>
          <p14:tracePt t="24002" x="1730375" y="1131888"/>
          <p14:tracePt t="24005" x="1738313" y="1131888"/>
          <p14:tracePt t="24008" x="1746250" y="1131888"/>
          <p14:tracePt t="24012" x="1762125" y="1131888"/>
          <p14:tracePt t="24016" x="1770063" y="1131888"/>
          <p14:tracePt t="24018" x="1770063" y="1139825"/>
          <p14:tracePt t="24020" x="1778000" y="1139825"/>
          <p14:tracePt t="24027" x="1785938" y="1139825"/>
          <p14:tracePt t="24029" x="1793875" y="1139825"/>
          <p14:tracePt t="24034" x="1801813" y="1139825"/>
          <p14:tracePt t="24046" x="1809750" y="1139825"/>
          <p14:tracePt t="24053" x="1817688" y="1139825"/>
          <p14:tracePt t="24059" x="1825625" y="1139825"/>
          <p14:tracePt t="24066" x="1833563" y="1139825"/>
          <p14:tracePt t="24073" x="1841500" y="1139825"/>
          <p14:tracePt t="24077" x="1849438" y="1139825"/>
          <p14:tracePt t="24080" x="1857375" y="1139825"/>
          <p14:tracePt t="24086" x="1865313" y="1139825"/>
          <p14:tracePt t="24089" x="1873250" y="1139825"/>
          <p14:tracePt t="24093" x="1881188" y="1139825"/>
          <p14:tracePt t="24094" x="1889125" y="1139825"/>
          <p14:tracePt t="24098" x="1897063" y="1139825"/>
          <p14:tracePt t="24100" x="1905000" y="1139825"/>
          <p14:tracePt t="24103" x="1912938" y="1139825"/>
          <p14:tracePt t="24104" x="1922463" y="1139825"/>
          <p14:tracePt t="24106" x="1930400" y="1139825"/>
          <p14:tracePt t="24109" x="1938338" y="1139825"/>
          <p14:tracePt t="24111" x="1946275" y="1139825"/>
          <p14:tracePt t="24112" x="1954213" y="1139825"/>
          <p14:tracePt t="24115" x="1962150" y="1139825"/>
          <p14:tracePt t="24117" x="1970088" y="1139825"/>
          <p14:tracePt t="24119" x="1978025" y="1139825"/>
          <p14:tracePt t="24120" x="1985963" y="1139825"/>
          <p14:tracePt t="24122" x="1993900" y="1139825"/>
          <p14:tracePt t="24124" x="2001838" y="1139825"/>
          <p14:tracePt t="24127" x="2017713" y="1139825"/>
          <p14:tracePt t="24130" x="2025650" y="1139825"/>
          <p14:tracePt t="24132" x="2033588" y="1139825"/>
          <p14:tracePt t="24134" x="2041525" y="1139825"/>
          <p14:tracePt t="24135" x="2049463" y="1139825"/>
          <p14:tracePt t="24137" x="2057400" y="1139825"/>
          <p14:tracePt t="24140" x="2065338" y="1139825"/>
          <p14:tracePt t="24141" x="2073275" y="1139825"/>
          <p14:tracePt t="24142" x="2081213" y="1147763"/>
          <p14:tracePt t="24145" x="2089150" y="1147763"/>
          <p14:tracePt t="24147" x="2097088" y="1147763"/>
          <p14:tracePt t="24149" x="2105025" y="1147763"/>
          <p14:tracePt t="24150" x="2112963" y="1147763"/>
          <p14:tracePt t="24153" x="2120900" y="1147763"/>
          <p14:tracePt t="24155" x="2128838" y="1147763"/>
          <p14:tracePt t="24157" x="2136775" y="1147763"/>
          <p14:tracePt t="24158" x="2144713" y="1147763"/>
          <p14:tracePt t="24160" x="2152650" y="1147763"/>
          <p14:tracePt t="24162" x="2160588" y="1147763"/>
          <p14:tracePt t="24164" x="2168525" y="1147763"/>
          <p14:tracePt t="24166" x="2176463" y="1147763"/>
          <p14:tracePt t="24167" x="2184400" y="1147763"/>
          <p14:tracePt t="24170" x="2192338" y="1147763"/>
          <p14:tracePt t="24171" x="2200275" y="1147763"/>
          <p14:tracePt t="24173" x="2208213" y="1147763"/>
          <p14:tracePt t="24177" x="2216150" y="1147763"/>
          <p14:tracePt t="24179" x="2224088" y="1147763"/>
          <p14:tracePt t="24182" x="2232025" y="1147763"/>
          <p14:tracePt t="24183" x="2239963" y="1147763"/>
          <p14:tracePt t="24187" x="2247900" y="1147763"/>
          <p14:tracePt t="24190" x="2255838" y="1147763"/>
          <p14:tracePt t="24193" x="2265363" y="1147763"/>
          <p14:tracePt t="24195" x="2273300" y="1147763"/>
          <p14:tracePt t="24198" x="2281238" y="1147763"/>
          <p14:tracePt t="24201" x="2289175" y="1147763"/>
          <p14:tracePt t="24205" x="2297113" y="1147763"/>
          <p14:tracePt t="24206" x="2305050" y="1147763"/>
          <p14:tracePt t="24210" x="2312988" y="1147763"/>
          <p14:tracePt t="24213" x="2320925" y="1147763"/>
          <p14:tracePt t="24217" x="2328863" y="1147763"/>
          <p14:tracePt t="24218" x="2336800" y="1147763"/>
          <p14:tracePt t="24222" x="2344738" y="1147763"/>
          <p14:tracePt t="24226" x="2352675" y="1147763"/>
          <p14:tracePt t="24231" x="2360613" y="1147763"/>
          <p14:tracePt t="24233" x="2368550" y="1147763"/>
          <p14:tracePt t="24237" x="2376488" y="1147763"/>
          <p14:tracePt t="24241" x="2384425" y="1147763"/>
          <p14:tracePt t="24247" x="2392363" y="1147763"/>
          <p14:tracePt t="24249" x="2400300" y="1147763"/>
          <p14:tracePt t="24254" x="2408238" y="1147763"/>
          <p14:tracePt t="24257" x="2416175" y="1147763"/>
          <p14:tracePt t="24262" x="2416175" y="1139825"/>
          <p14:tracePt t="24268" x="2424113" y="1139825"/>
          <p14:tracePt t="24273" x="2432050" y="1139825"/>
          <p14:tracePt t="24402" x="2424113" y="1139825"/>
          <p14:tracePt t="24408" x="2416175" y="1139825"/>
          <p14:tracePt t="24412" x="2408238" y="1139825"/>
          <p14:tracePt t="24415" x="2400300" y="1139825"/>
          <p14:tracePt t="24417" x="2392363" y="1139825"/>
          <p14:tracePt t="24420" x="2384425" y="1139825"/>
          <p14:tracePt t="24422" x="2376488" y="1131888"/>
          <p14:tracePt t="24425" x="2368550" y="1131888"/>
          <p14:tracePt t="24426" x="2360613" y="1131888"/>
          <p14:tracePt t="24428" x="2352675" y="1123950"/>
          <p14:tracePt t="24431" x="2344738" y="1123950"/>
          <p14:tracePt t="24433" x="2336800" y="1123950"/>
          <p14:tracePt t="24434" x="2328863" y="1123950"/>
          <p14:tracePt t="24436" x="2320925" y="1123950"/>
          <p14:tracePt t="24438" x="2312988" y="1116013"/>
          <p14:tracePt t="24439" x="2305050" y="1116013"/>
          <p14:tracePt t="24440" x="2297113" y="1116013"/>
          <p14:tracePt t="24442" x="2289175" y="1116013"/>
          <p14:tracePt t="24444" x="2281238" y="1116013"/>
          <p14:tracePt t="24446" x="2273300" y="1116013"/>
          <p14:tracePt t="24447" x="2265363" y="1116013"/>
          <p14:tracePt t="24449" x="2255838" y="1116013"/>
          <p14:tracePt t="24451" x="2247900" y="1116013"/>
          <p14:tracePt t="24453" x="2247900" y="1108075"/>
          <p14:tracePt t="24454" x="2239963" y="1108075"/>
          <p14:tracePt t="24455" x="2232025" y="1108075"/>
          <p14:tracePt t="24457" x="2224088" y="1108075"/>
          <p14:tracePt t="24459" x="2216150" y="1108075"/>
          <p14:tracePt t="24462" x="2208213" y="1108075"/>
          <p14:tracePt t="24463" x="2200275" y="1108075"/>
          <p14:tracePt t="24466" x="2192338" y="1108075"/>
          <p14:tracePt t="24467" x="2192338" y="1100138"/>
          <p14:tracePt t="24468" x="2184400" y="1100138"/>
          <p14:tracePt t="24471" x="2176463" y="1100138"/>
          <p14:tracePt t="24472" x="2168525" y="1100138"/>
          <p14:tracePt t="24475" x="2160588" y="1100138"/>
          <p14:tracePt t="24478" x="2152650" y="1100138"/>
          <p14:tracePt t="24482" x="2144713" y="1100138"/>
          <p14:tracePt t="24483" x="2136775" y="1100138"/>
          <p14:tracePt t="24487" x="2128838" y="1100138"/>
          <p14:tracePt t="24490" x="2120900" y="1100138"/>
          <p14:tracePt t="24491" x="2120900" y="1092200"/>
          <p14:tracePt t="24493" x="2112963" y="1092200"/>
          <p14:tracePt t="24494" x="2105025" y="1092200"/>
          <p14:tracePt t="24497" x="2097088" y="1092200"/>
          <p14:tracePt t="24500" x="2089150" y="1092200"/>
          <p14:tracePt t="24503" x="2081213" y="1092200"/>
          <p14:tracePt t="24506" x="2073275" y="1092200"/>
          <p14:tracePt t="24507" x="2065338" y="1092200"/>
          <p14:tracePt t="24510" x="2057400" y="1092200"/>
          <p14:tracePt t="24512" x="2049463" y="1092200"/>
          <p14:tracePt t="24515" x="2041525" y="1092200"/>
          <p14:tracePt t="24516" x="2041525" y="1084263"/>
          <p14:tracePt t="24517" x="2033588" y="1084263"/>
          <p14:tracePt t="24519" x="2025650" y="1084263"/>
          <p14:tracePt t="24522" x="2017713" y="1084263"/>
          <p14:tracePt t="24526" x="2009775" y="1084263"/>
          <p14:tracePt t="24527" x="2001838" y="1084263"/>
          <p14:tracePt t="24530" x="1993900" y="1084263"/>
          <p14:tracePt t="24532" x="1985963" y="1084263"/>
          <p14:tracePt t="24535" x="1978025" y="1084263"/>
          <p14:tracePt t="24536" x="1970088" y="1084263"/>
          <p14:tracePt t="24539" x="1962150" y="1084263"/>
          <p14:tracePt t="24542" x="1954213" y="1084263"/>
          <p14:tracePt t="24544" x="1946275" y="1076325"/>
          <p14:tracePt t="24545" x="1938338" y="1076325"/>
          <p14:tracePt t="24548" x="1930400" y="1076325"/>
          <p14:tracePt t="24551" x="1922463" y="1076325"/>
          <p14:tracePt t="24553" x="1912938" y="1076325"/>
          <p14:tracePt t="24554" x="1905000" y="1076325"/>
          <p14:tracePt t="24558" x="1897063" y="1076325"/>
          <p14:tracePt t="24560" x="1889125" y="1068388"/>
          <p14:tracePt t="24564" x="1873250" y="1068388"/>
          <p14:tracePt t="24567" x="1865313" y="1068388"/>
          <p14:tracePt t="24570" x="1857375" y="1068388"/>
          <p14:tracePt t="24573" x="1849438" y="1068388"/>
          <p14:tracePt t="24574" x="1841500" y="1068388"/>
          <p14:tracePt t="24578" x="1833563" y="1068388"/>
          <p14:tracePt t="24580" x="1825625" y="1068388"/>
          <p14:tracePt t="24583" x="1817688" y="1068388"/>
          <p14:tracePt t="24585" x="1809750" y="1068388"/>
          <p14:tracePt t="24587" x="1801813" y="1068388"/>
          <p14:tracePt t="24590" x="1793875" y="1068388"/>
          <p14:tracePt t="24592" x="1785938" y="1068388"/>
          <p14:tracePt t="24594" x="1778000" y="1068388"/>
          <p14:tracePt t="24597" x="1770063" y="1068388"/>
          <p14:tracePt t="24599" x="1762125" y="1068388"/>
          <p14:tracePt t="24600" x="1754188" y="1068388"/>
          <p14:tracePt t="24602" x="1746250" y="1068388"/>
          <p14:tracePt t="24605" x="1738313" y="1068388"/>
          <p14:tracePt t="24607" x="1730375" y="1068388"/>
          <p14:tracePt t="24608" x="1722438" y="1068388"/>
          <p14:tracePt t="24610" x="1714500" y="1068388"/>
          <p14:tracePt t="24613" x="1706563" y="1068388"/>
          <p14:tracePt t="24615" x="1698625" y="1068388"/>
          <p14:tracePt t="24617" x="1690688" y="1068388"/>
          <p14:tracePt t="24619" x="1682750" y="1068388"/>
          <p14:tracePt t="24621" x="1674813" y="1068388"/>
          <p14:tracePt t="24624" x="1666875" y="1068388"/>
          <p14:tracePt t="24626" x="1658938" y="1068388"/>
          <p14:tracePt t="24627" x="1651000" y="1068388"/>
          <p14:tracePt t="24629" x="1651000" y="1060450"/>
          <p14:tracePt t="24630" x="1643063" y="1060450"/>
          <p14:tracePt t="24632" x="1635125" y="1060450"/>
          <p14:tracePt t="24634" x="1627188" y="1060450"/>
          <p14:tracePt t="24636" x="1619250" y="1060450"/>
          <p14:tracePt t="24638" x="1611313" y="1060450"/>
          <p14:tracePt t="24641" x="1603375" y="1060450"/>
          <p14:tracePt t="24643" x="1595438" y="1060450"/>
          <p14:tracePt t="24645" x="1587500" y="1060450"/>
          <p14:tracePt t="24647" x="1579563" y="1060450"/>
          <p14:tracePt t="24650" x="1571625" y="1060450"/>
          <p14:tracePt t="24653" x="1562100" y="1060450"/>
          <p14:tracePt t="24654" x="1554163" y="1060450"/>
          <p14:tracePt t="24657" x="1546225" y="1060450"/>
          <p14:tracePt t="24660" x="1538288" y="1060450"/>
          <p14:tracePt t="24662" x="1530350" y="1060450"/>
          <p14:tracePt t="24663" x="1522413" y="1060450"/>
          <p14:tracePt t="24666" x="1514475" y="1060450"/>
          <p14:tracePt t="24668" x="1506538" y="1060450"/>
          <p14:tracePt t="24671" x="1498600" y="1060450"/>
          <p14:tracePt t="24672" x="1490663" y="1060450"/>
          <p14:tracePt t="24674" x="1482725" y="1060450"/>
          <p14:tracePt t="24676" x="1474788" y="1060450"/>
          <p14:tracePt t="24678" x="1466850" y="1060450"/>
          <p14:tracePt t="24679" x="1458913" y="1060450"/>
          <p14:tracePt t="24682" x="1450975" y="1060450"/>
          <p14:tracePt t="24683" x="1443038" y="1060450"/>
          <p14:tracePt t="24686" x="1435100" y="1060450"/>
          <p14:tracePt t="24687" x="1427163" y="1060450"/>
          <p14:tracePt t="24688" x="1419225" y="1060450"/>
          <p14:tracePt t="24690" x="1411288" y="1060450"/>
          <p14:tracePt t="24691" x="1403350" y="1060450"/>
          <p14:tracePt t="24694" x="1395413" y="1060450"/>
          <p14:tracePt t="24696" x="1387475" y="1060450"/>
          <p14:tracePt t="24697" x="1379538" y="1060450"/>
          <p14:tracePt t="24699" x="1371600" y="1060450"/>
          <p14:tracePt t="24701" x="1363663" y="1060450"/>
          <p14:tracePt t="24703" x="1355725" y="1060450"/>
          <p14:tracePt t="24704" x="1347788" y="1060450"/>
          <p14:tracePt t="24707" x="1339850" y="1060450"/>
          <p14:tracePt t="24709" x="1331913" y="1060450"/>
          <p14:tracePt t="24711" x="1323975" y="1060450"/>
          <p14:tracePt t="24714" x="1316038" y="1060450"/>
          <p14:tracePt t="24716" x="1308100" y="1060450"/>
          <p14:tracePt t="24719" x="1300163" y="1060450"/>
          <p14:tracePt t="24722" x="1292225" y="1060450"/>
          <p14:tracePt t="24726" x="1284288" y="1060450"/>
          <p14:tracePt t="24728" x="1276350" y="1060450"/>
          <p14:tracePt t="24732" x="1268413" y="1060450"/>
          <p14:tracePt t="24736" x="1260475" y="1060450"/>
          <p14:tracePt t="24740" x="1252538" y="1060450"/>
          <p14:tracePt t="24743" x="1244600" y="1060450"/>
          <p14:tracePt t="24747" x="1236663" y="1060450"/>
          <p14:tracePt t="24752" x="1228725" y="1060450"/>
          <p14:tracePt t="24756" x="1220788" y="1060450"/>
          <p14:tracePt t="24757" x="1220788" y="1068388"/>
          <p14:tracePt t="24758" x="1211263" y="1068388"/>
          <p14:tracePt t="24763" x="1203325" y="1068388"/>
          <p14:tracePt t="24767" x="1195388" y="1068388"/>
          <p14:tracePt t="24772" x="1187450" y="1068388"/>
          <p14:tracePt t="24774" x="1179513" y="1068388"/>
          <p14:tracePt t="24778" x="1171575" y="1068388"/>
          <p14:tracePt t="24781" x="1163638" y="1068388"/>
          <p14:tracePt t="24782" x="1163638" y="1076325"/>
          <p14:tracePt t="24787" x="1155700" y="1076325"/>
          <p14:tracePt t="24789" x="1147763" y="1076325"/>
          <p14:tracePt t="24793" x="1139825" y="1076325"/>
          <p14:tracePt t="24798" x="1131888" y="1076325"/>
          <p14:tracePt t="24800" x="1131888" y="1084263"/>
          <p14:tracePt t="24802" x="1123950" y="1084263"/>
          <p14:tracePt t="24804" x="1116013" y="1084263"/>
          <p14:tracePt t="24808" x="1108075" y="1084263"/>
          <p14:tracePt t="24813" x="1100138" y="1084263"/>
          <p14:tracePt t="24817" x="1092200" y="1084263"/>
          <p14:tracePt t="24822" x="1084263" y="1084263"/>
          <p14:tracePt t="24825" x="1084263" y="1092200"/>
          <p14:tracePt t="24826" x="1076325" y="1092200"/>
          <p14:tracePt t="24830" x="1068388" y="1092200"/>
          <p14:tracePt t="24832" x="1068388" y="1100138"/>
          <p14:tracePt t="24838" x="1060450" y="1100138"/>
          <p14:tracePt t="24845" x="1052513" y="1100138"/>
          <p14:tracePt t="24854" x="1044575" y="1100138"/>
          <p14:tracePt t="24870" x="1044575" y="1108075"/>
          <p14:tracePt t="24879" x="1036638" y="1108075"/>
          <p14:tracePt t="24892" x="1028700" y="1108075"/>
          <p14:tracePt t="24893" x="1028700" y="1116013"/>
          <p14:tracePt t="24902" x="1028700" y="1123950"/>
          <p14:tracePt t="24907" x="1020763" y="1131888"/>
          <p14:tracePt t="24911" x="1012825" y="1131888"/>
          <p14:tracePt t="24916" x="1012825" y="1139825"/>
          <p14:tracePt t="24923" x="1004888" y="1147763"/>
          <p14:tracePt t="24931" x="1004888" y="1155700"/>
          <p14:tracePt t="24933" x="1004888" y="1163638"/>
          <p14:tracePt t="24953" x="1004888" y="1195388"/>
          <p14:tracePt t="24957" x="1004888" y="1204913"/>
          <p14:tracePt t="24961" x="1004888" y="1212850"/>
          <p14:tracePt t="24966" x="1004888" y="1220788"/>
          <p14:tracePt t="24968" x="1004888" y="1228725"/>
          <p14:tracePt t="24972" x="1004888" y="1236663"/>
          <p14:tracePt t="24975" x="1004888" y="1244600"/>
          <p14:tracePt t="24979" x="1004888" y="1252538"/>
          <p14:tracePt t="24980" x="1004888" y="1260475"/>
          <p14:tracePt t="24982" x="1012825" y="1260475"/>
          <p14:tracePt t="24984" x="1012825" y="1268413"/>
          <p14:tracePt t="24985" x="1020763" y="1268413"/>
          <p14:tracePt t="24987" x="1020763" y="1276350"/>
          <p14:tracePt t="24989" x="1028700" y="1276350"/>
          <p14:tracePt t="24991" x="1028700" y="1284288"/>
          <p14:tracePt t="24992" x="1028700" y="1292225"/>
          <p14:tracePt t="24993" x="1036638" y="1292225"/>
          <p14:tracePt t="24996" x="1036638" y="1300163"/>
          <p14:tracePt t="24997" x="1044575" y="1300163"/>
          <p14:tracePt t="24998" x="1052513" y="1300163"/>
          <p14:tracePt t="24999" x="1052513" y="1308100"/>
          <p14:tracePt t="25000" x="1060450" y="1308100"/>
          <p14:tracePt t="25002" x="1060450" y="1316038"/>
          <p14:tracePt t="25003" x="1068388" y="1316038"/>
          <p14:tracePt t="25005" x="1076325" y="1323975"/>
          <p14:tracePt t="25006" x="1084263" y="1323975"/>
          <p14:tracePt t="25007" x="1084263" y="1331913"/>
          <p14:tracePt t="25008" x="1092200" y="1331913"/>
          <p14:tracePt t="25010" x="1100138" y="1339850"/>
          <p14:tracePt t="25012" x="1108075" y="1347788"/>
          <p14:tracePt t="25014" x="1116013" y="1347788"/>
          <p14:tracePt t="25015" x="1123950" y="1355725"/>
          <p14:tracePt t="25017" x="1131888" y="1363663"/>
          <p14:tracePt t="25018" x="1139825" y="1363663"/>
          <p14:tracePt t="25019" x="1147763" y="1363663"/>
          <p14:tracePt t="25020" x="1147763" y="1371600"/>
          <p14:tracePt t="25021" x="1155700" y="1371600"/>
          <p14:tracePt t="25023" x="1163638" y="1379538"/>
          <p14:tracePt t="25024" x="1171575" y="1387475"/>
          <p14:tracePt t="25025" x="1179513" y="1387475"/>
          <p14:tracePt t="25027" x="1187450" y="1395413"/>
          <p14:tracePt t="25029" x="1195388" y="1395413"/>
          <p14:tracePt t="25030" x="1203325" y="1395413"/>
          <p14:tracePt t="25031" x="1203325" y="1403350"/>
          <p14:tracePt t="25032" x="1211263" y="1403350"/>
          <p14:tracePt t="25033" x="1220788" y="1403350"/>
          <p14:tracePt t="25035" x="1228725" y="1411288"/>
          <p14:tracePt t="25036" x="1236663" y="1419225"/>
          <p14:tracePt t="25038" x="1244600" y="1419225"/>
          <p14:tracePt t="25040" x="1252538" y="1419225"/>
          <p14:tracePt t="25041" x="1260475" y="1427163"/>
          <p14:tracePt t="25043" x="1276350" y="1427163"/>
          <p14:tracePt t="25045" x="1284288" y="1435100"/>
          <p14:tracePt t="25047" x="1292225" y="1443038"/>
          <p14:tracePt t="25048" x="1300163" y="1443038"/>
          <p14:tracePt t="25049" x="1308100" y="1443038"/>
          <p14:tracePt t="25052" x="1316038" y="1443038"/>
          <p14:tracePt t="25053" x="1323975" y="1450975"/>
          <p14:tracePt t="25054" x="1331913" y="1450975"/>
          <p14:tracePt t="25055" x="1339850" y="1450975"/>
          <p14:tracePt t="25056" x="1347788" y="1450975"/>
          <p14:tracePt t="25057" x="1355725" y="1450975"/>
          <p14:tracePt t="25058" x="1363663" y="1458913"/>
          <p14:tracePt t="25059" x="1363663" y="1466850"/>
          <p14:tracePt t="25060" x="1371600" y="1466850"/>
          <p14:tracePt t="25061" x="1379538" y="1466850"/>
          <p14:tracePt t="25062" x="1387475" y="1466850"/>
          <p14:tracePt t="25063" x="1395413" y="1466850"/>
          <p14:tracePt t="25064" x="1403350" y="1474788"/>
          <p14:tracePt t="25065" x="1419225" y="1474788"/>
          <p14:tracePt t="25067" x="1427163" y="1474788"/>
          <p14:tracePt t="25068" x="1443038" y="1474788"/>
          <p14:tracePt t="25069" x="1450975" y="1482725"/>
          <p14:tracePt t="25070" x="1458913" y="1482725"/>
          <p14:tracePt t="25071" x="1474788" y="1490663"/>
          <p14:tracePt t="25073" x="1490663" y="1490663"/>
          <p14:tracePt t="25074" x="1498600" y="1490663"/>
          <p14:tracePt t="25075" x="1506538" y="1490663"/>
          <p14:tracePt t="25076" x="1514475" y="1498600"/>
          <p14:tracePt t="25077" x="1530350" y="1498600"/>
          <p14:tracePt t="25078" x="1546225" y="1506538"/>
          <p14:tracePt t="25079" x="1554163" y="1506538"/>
          <p14:tracePt t="25080" x="1562100" y="1506538"/>
          <p14:tracePt t="25081" x="1579563" y="1506538"/>
          <p14:tracePt t="25082" x="1611313" y="1514475"/>
          <p14:tracePt t="25084" x="1635125" y="1522413"/>
          <p14:tracePt t="25085" x="1643063" y="1522413"/>
          <p14:tracePt t="25086" x="1658938" y="1522413"/>
          <p14:tracePt t="25087" x="1666875" y="1530350"/>
          <p14:tracePt t="25088" x="1674813" y="1530350"/>
          <p14:tracePt t="25089" x="1690688" y="1530350"/>
          <p14:tracePt t="25090" x="1706563" y="1538288"/>
          <p14:tracePt t="25091" x="1722438" y="1538288"/>
          <p14:tracePt t="25092" x="1738313" y="1538288"/>
          <p14:tracePt t="25093" x="1746250" y="1547813"/>
          <p14:tracePt t="25094" x="1762125" y="1547813"/>
          <p14:tracePt t="25095" x="1801813" y="1555750"/>
          <p14:tracePt t="25097" x="1841500" y="1555750"/>
          <p14:tracePt t="25098" x="1849438" y="1555750"/>
          <p14:tracePt t="25099" x="1873250" y="1563688"/>
          <p14:tracePt t="25100" x="1889125" y="1571625"/>
          <p14:tracePt t="25101" x="1905000" y="1571625"/>
          <p14:tracePt t="25102" x="1922463" y="1579563"/>
          <p14:tracePt t="25103" x="1938338" y="1579563"/>
          <p14:tracePt t="25104" x="1962150" y="1579563"/>
          <p14:tracePt t="25105" x="1978025" y="1579563"/>
          <p14:tracePt t="25106" x="1993900" y="1587500"/>
          <p14:tracePt t="25107" x="2009775" y="1587500"/>
          <p14:tracePt t="25108" x="2025650" y="1595438"/>
          <p14:tracePt t="25109" x="2049463" y="1595438"/>
          <p14:tracePt t="25110" x="2065338" y="1603375"/>
          <p14:tracePt t="25111" x="2089150" y="1603375"/>
          <p14:tracePt t="25112" x="2112963" y="1603375"/>
          <p14:tracePt t="25113" x="2136775" y="1603375"/>
          <p14:tracePt t="25114" x="2152650" y="1611313"/>
          <p14:tracePt t="25116" x="2168525" y="1611313"/>
          <p14:tracePt t="25117" x="2192338" y="1619250"/>
          <p14:tracePt t="25118" x="2216150" y="1627188"/>
          <p14:tracePt t="25119" x="2239963" y="1627188"/>
          <p14:tracePt t="25120" x="2255838" y="1627188"/>
          <p14:tracePt t="25121" x="2281238" y="1627188"/>
          <p14:tracePt t="25122" x="2297113" y="1635125"/>
          <p14:tracePt t="25123" x="2336800" y="1635125"/>
          <p14:tracePt t="25124" x="2352675" y="1643063"/>
          <p14:tracePt t="25125" x="2376488" y="1643063"/>
          <p14:tracePt t="25126" x="2400300" y="1651000"/>
          <p14:tracePt t="25127" x="2416175" y="1651000"/>
          <p14:tracePt t="25128" x="2439988" y="1651000"/>
          <p14:tracePt t="25129" x="2463800" y="1658938"/>
          <p14:tracePt t="25130" x="2487613" y="1658938"/>
          <p14:tracePt t="25131" x="2495550" y="1658938"/>
          <p14:tracePt t="25132" x="2519363" y="1666875"/>
          <p14:tracePt t="25133" x="2543175" y="1666875"/>
          <p14:tracePt t="25134" x="2566988" y="1674813"/>
          <p14:tracePt t="25135" x="2590800" y="1674813"/>
          <p14:tracePt t="25136" x="2606675" y="1674813"/>
          <p14:tracePt t="25137" x="2632075" y="1682750"/>
          <p14:tracePt t="25138" x="2679700" y="1682750"/>
          <p14:tracePt t="25139" x="2703513" y="1682750"/>
          <p14:tracePt t="25140" x="2727325" y="1690688"/>
          <p14:tracePt t="25141" x="2743200" y="1690688"/>
          <p14:tracePt t="25142" x="2767013" y="1698625"/>
          <p14:tracePt t="25143" x="2790825" y="1698625"/>
          <p14:tracePt t="25144" x="2806700" y="1698625"/>
          <p14:tracePt t="25145" x="2830513" y="1698625"/>
          <p14:tracePt t="25146" x="2838450" y="1698625"/>
          <p14:tracePt t="25147" x="2854325" y="1698625"/>
          <p14:tracePt t="25148" x="2878138" y="1706563"/>
          <p14:tracePt t="25149" x="2901950" y="1706563"/>
          <p14:tracePt t="25150" x="2925763" y="1706563"/>
          <p14:tracePt t="25151" x="2949575" y="1714500"/>
          <p14:tracePt t="25152" x="2974975" y="1714500"/>
          <p14:tracePt t="25153" x="2990850" y="1722438"/>
          <p14:tracePt t="25154" x="3014663" y="1722438"/>
          <p14:tracePt t="25155" x="3030538" y="1722438"/>
          <p14:tracePt t="25156" x="3054350" y="1722438"/>
          <p14:tracePt t="25157" x="3070225" y="1722438"/>
          <p14:tracePt t="25158" x="3094038" y="1722438"/>
          <p14:tracePt t="25159" x="3109913" y="1722438"/>
          <p14:tracePt t="25160" x="3133725" y="1722438"/>
          <p14:tracePt t="25161" x="3165475" y="1730375"/>
          <p14:tracePt t="25162" x="3181350" y="1730375"/>
          <p14:tracePt t="25163" x="3197225" y="1730375"/>
          <p14:tracePt t="25164" x="3213100" y="1730375"/>
          <p14:tracePt t="25165" x="3236913" y="1730375"/>
          <p14:tracePt t="25166" x="3252788" y="1730375"/>
          <p14:tracePt t="25167" x="3276600" y="1730375"/>
          <p14:tracePt t="25168" x="3284538" y="1730375"/>
          <p14:tracePt t="25169" x="3300413" y="1730375"/>
          <p14:tracePt t="25170" x="3325813" y="1738313"/>
          <p14:tracePt t="25171" x="3341688" y="1738313"/>
          <p14:tracePt t="25172" x="3349625" y="1738313"/>
          <p14:tracePt t="25173" x="3365500" y="1738313"/>
          <p14:tracePt t="25174" x="3381375" y="1738313"/>
          <p14:tracePt t="25175" x="3397250" y="1738313"/>
          <p14:tracePt t="25176" x="3421063" y="1738313"/>
          <p14:tracePt t="25177" x="3429000" y="1738313"/>
          <p14:tracePt t="25178" x="3444875" y="1738313"/>
          <p14:tracePt t="25179" x="3460750" y="1738313"/>
          <p14:tracePt t="25180" x="3492500" y="1738313"/>
          <p14:tracePt t="25181" x="3508375" y="1738313"/>
          <p14:tracePt t="25182" x="3516313" y="1738313"/>
          <p14:tracePt t="25183" x="3524250" y="1738313"/>
          <p14:tracePt t="25184" x="3540125" y="1738313"/>
          <p14:tracePt t="25185" x="3548063" y="1738313"/>
          <p14:tracePt t="25186" x="3563938" y="1738313"/>
          <p14:tracePt t="25187" x="3579813" y="1738313"/>
          <p14:tracePt t="25188" x="3587750" y="1738313"/>
          <p14:tracePt t="25189" x="3603625" y="1738313"/>
          <p14:tracePt t="25190" x="3619500" y="1738313"/>
          <p14:tracePt t="25191" x="3635375" y="1746250"/>
          <p14:tracePt t="25192" x="3643313" y="1746250"/>
          <p14:tracePt t="25193" x="3651250" y="1746250"/>
          <p14:tracePt t="25194" x="3676650" y="1746250"/>
          <p14:tracePt t="25195" x="3692525" y="1746250"/>
          <p14:tracePt t="25196" x="3700463" y="1746250"/>
          <p14:tracePt t="25197" x="3716338" y="1746250"/>
          <p14:tracePt t="25198" x="3724275" y="1746250"/>
          <p14:tracePt t="25199" x="3732213" y="1746250"/>
          <p14:tracePt t="25200" x="3756025" y="1746250"/>
          <p14:tracePt t="25201" x="3763963" y="1746250"/>
          <p14:tracePt t="25202" x="3771900" y="1746250"/>
          <p14:tracePt t="25203" x="3779838" y="1746250"/>
          <p14:tracePt t="25204" x="3795713" y="1746250"/>
          <p14:tracePt t="25205" x="3803650" y="1746250"/>
          <p14:tracePt t="25206" x="3819525" y="1746250"/>
          <p14:tracePt t="25207" x="3827463" y="1746250"/>
          <p14:tracePt t="25208" x="3843338" y="1746250"/>
          <p14:tracePt t="25209" x="3851275" y="1746250"/>
          <p14:tracePt t="25211" x="3867150" y="1746250"/>
          <p14:tracePt t="25212" x="3875088" y="1746250"/>
          <p14:tracePt t="25213" x="3890963" y="1746250"/>
          <p14:tracePt t="25215" x="3906838" y="1746250"/>
          <p14:tracePt t="25216" x="3914775" y="1746250"/>
          <p14:tracePt t="25217" x="3922713" y="1746250"/>
          <p14:tracePt t="25218" x="3930650" y="1746250"/>
          <p14:tracePt t="25219" x="3938588" y="1746250"/>
          <p14:tracePt t="25220" x="3946525" y="1746250"/>
          <p14:tracePt t="25221" x="3954463" y="1746250"/>
          <p14:tracePt t="25222" x="3962400" y="1746250"/>
          <p14:tracePt t="25223" x="3970338" y="1746250"/>
          <p14:tracePt t="25224" x="3978275" y="1746250"/>
          <p14:tracePt t="25225" x="3986213" y="1746250"/>
          <p14:tracePt t="25227" x="4002088" y="1746250"/>
          <p14:tracePt t="25229" x="4011613" y="1746250"/>
          <p14:tracePt t="25231" x="4019550" y="1746250"/>
          <p14:tracePt t="25232" x="4027488" y="1746250"/>
          <p14:tracePt t="25233" x="4035425" y="1746250"/>
          <p14:tracePt t="25235" x="4043363" y="1746250"/>
          <p14:tracePt t="25236" x="4051300" y="1746250"/>
          <p14:tracePt t="25238" x="4059238" y="1746250"/>
          <p14:tracePt t="25240" x="4067175" y="1746250"/>
          <p14:tracePt t="25243" x="4075113" y="1746250"/>
          <p14:tracePt t="25246" x="4083050" y="1746250"/>
          <p14:tracePt t="25248" x="4090988" y="1746250"/>
          <p14:tracePt t="25254" x="4098925" y="1746250"/>
          <p14:tracePt t="25261" x="4106863" y="1746250"/>
          <p14:tracePt t="25999" x="4098925" y="1746250"/>
          <p14:tracePt t="26005" x="4090988" y="1746250"/>
          <p14:tracePt t="26007" x="4083050" y="1746250"/>
          <p14:tracePt t="26011" x="4075113" y="1746250"/>
          <p14:tracePt t="26014" x="4067175" y="1746250"/>
          <p14:tracePt t="26017" x="4059238" y="1746250"/>
          <p14:tracePt t="26019" x="4051300" y="1746250"/>
          <p14:tracePt t="26022" x="4043363" y="1746250"/>
          <p14:tracePt t="26023" x="4043363" y="1738313"/>
          <p14:tracePt t="26025" x="4035425" y="1738313"/>
          <p14:tracePt t="26028" x="4027488" y="1730375"/>
          <p14:tracePt t="26029" x="4019550" y="1730375"/>
          <p14:tracePt t="26031" x="4011613" y="1730375"/>
          <p14:tracePt t="26033" x="4002088" y="1730375"/>
          <p14:tracePt t="26036" x="3994150" y="1730375"/>
          <p14:tracePt t="26037" x="3986213" y="1730375"/>
          <p14:tracePt t="26039" x="3978275" y="1722438"/>
          <p14:tracePt t="26041" x="3970338" y="1722438"/>
          <p14:tracePt t="26043" x="3962400" y="1722438"/>
          <p14:tracePt t="26044" x="3954463" y="1722438"/>
          <p14:tracePt t="26046" x="3946525" y="1722438"/>
          <p14:tracePt t="26049" x="3938588" y="1722438"/>
          <p14:tracePt t="26051" x="3930650" y="1714500"/>
          <p14:tracePt t="26052" x="3922713" y="1714500"/>
          <p14:tracePt t="26054" x="3914775" y="1706563"/>
          <p14:tracePt t="26055" x="3906838" y="1706563"/>
          <p14:tracePt t="26057" x="3898900" y="1706563"/>
          <p14:tracePt t="26058" x="3890963" y="1706563"/>
          <p14:tracePt t="26060" x="3883025" y="1706563"/>
          <p14:tracePt t="26062" x="3875088" y="1706563"/>
          <p14:tracePt t="26063" x="3875088" y="1698625"/>
          <p14:tracePt t="26064" x="3867150" y="1698625"/>
          <p14:tracePt t="26066" x="3859213" y="1698625"/>
          <p14:tracePt t="26068" x="3851275" y="1698625"/>
          <p14:tracePt t="26070" x="3843338" y="1698625"/>
          <p14:tracePt t="26073" x="3827463" y="1698625"/>
          <p14:tracePt t="26075" x="3827463" y="1690688"/>
          <p14:tracePt t="26076" x="3819525" y="1690688"/>
          <p14:tracePt t="26077" x="3811588" y="1690688"/>
          <p14:tracePt t="26078" x="3803650" y="1690688"/>
          <p14:tracePt t="26081" x="3795713" y="1690688"/>
          <p14:tracePt t="26083" x="3787775" y="1690688"/>
          <p14:tracePt t="26084" x="3787775" y="1682750"/>
          <p14:tracePt t="26085" x="3779838" y="1682750"/>
          <p14:tracePt t="26086" x="3771900" y="1682750"/>
          <p14:tracePt t="26088" x="3763963" y="1682750"/>
          <p14:tracePt t="26089" x="3763963" y="1674813"/>
          <p14:tracePt t="26090" x="3756025" y="1674813"/>
          <p14:tracePt t="26092" x="3748088" y="1674813"/>
          <p14:tracePt t="26093" x="3740150" y="1674813"/>
          <p14:tracePt t="26095" x="3732213" y="1674813"/>
          <p14:tracePt t="26098" x="3724275" y="1674813"/>
          <p14:tracePt t="26099" x="3716338" y="1674813"/>
          <p14:tracePt t="26101" x="3708400" y="1674813"/>
          <p14:tracePt t="26102" x="3708400" y="1666875"/>
          <p14:tracePt t="26103" x="3700463" y="1666875"/>
          <p14:tracePt t="26105" x="3692525" y="1666875"/>
          <p14:tracePt t="26107" x="3684588" y="1666875"/>
          <p14:tracePt t="26109" x="3676650" y="1666875"/>
          <p14:tracePt t="26112" x="3668713" y="1666875"/>
          <p14:tracePt t="26114" x="3660775" y="1666875"/>
          <p14:tracePt t="26115" x="3651250" y="1666875"/>
          <p14:tracePt t="26116" x="3651250" y="1658938"/>
          <p14:tracePt t="26118" x="3643313" y="1658938"/>
          <p14:tracePt t="26120" x="3635375" y="1658938"/>
          <p14:tracePt t="26122" x="3627438" y="1658938"/>
          <p14:tracePt t="26123" x="3619500" y="1658938"/>
          <p14:tracePt t="26125" x="3611563" y="1658938"/>
          <p14:tracePt t="26126" x="3611563" y="1651000"/>
          <p14:tracePt t="26128" x="3603625" y="1651000"/>
          <p14:tracePt t="26130" x="3595688" y="1651000"/>
          <p14:tracePt t="26131" x="3587750" y="1651000"/>
          <p14:tracePt t="26132" x="3587750" y="1643063"/>
          <p14:tracePt t="26133" x="3579813" y="1643063"/>
          <p14:tracePt t="26136" x="3571875" y="1643063"/>
          <p14:tracePt t="26138" x="3563938" y="1643063"/>
          <p14:tracePt t="26139" x="3556000" y="1643063"/>
          <p14:tracePt t="26142" x="3548063" y="1643063"/>
          <p14:tracePt t="26144" x="3540125" y="1643063"/>
          <p14:tracePt t="26148" x="3532188" y="1643063"/>
          <p14:tracePt t="26149" x="3524250" y="1643063"/>
          <p14:tracePt t="26152" x="3516313" y="1643063"/>
          <p14:tracePt t="26154" x="3508375" y="1643063"/>
          <p14:tracePt t="26155" x="3508375" y="1635125"/>
          <p14:tracePt t="26157" x="3500438" y="1635125"/>
          <p14:tracePt t="26158" x="3492500" y="1635125"/>
          <p14:tracePt t="26160" x="3484563" y="1635125"/>
          <p14:tracePt t="26163" x="3476625" y="1635125"/>
          <p14:tracePt t="26165" x="3468688" y="1627188"/>
          <p14:tracePt t="26167" x="3460750" y="1627188"/>
          <p14:tracePt t="26169" x="3452813" y="1627188"/>
          <p14:tracePt t="26171" x="3444875" y="1627188"/>
          <p14:tracePt t="26173" x="3436938" y="1627188"/>
          <p14:tracePt t="26174" x="3429000" y="1627188"/>
          <p14:tracePt t="26176" x="3421063" y="1627188"/>
          <p14:tracePt t="26178" x="3413125" y="1627188"/>
          <p14:tracePt t="26179" x="3413125" y="1619250"/>
          <p14:tracePt t="26181" x="3397250" y="1619250"/>
          <p14:tracePt t="26184" x="3389313" y="1619250"/>
          <p14:tracePt t="26186" x="3381375" y="1619250"/>
          <p14:tracePt t="26188" x="3373438" y="1611313"/>
          <p14:tracePt t="26189" x="3365500" y="1611313"/>
          <p14:tracePt t="26192" x="3357563" y="1611313"/>
          <p14:tracePt t="26194" x="3341688" y="1611313"/>
          <p14:tracePt t="26196" x="3333750" y="1603375"/>
          <p14:tracePt t="26198" x="3325813" y="1603375"/>
          <p14:tracePt t="26200" x="3317875" y="1603375"/>
          <p14:tracePt t="26202" x="3308350" y="1603375"/>
          <p14:tracePt t="26204" x="3300413" y="1603375"/>
          <p14:tracePt t="26205" x="3292475" y="1603375"/>
          <p14:tracePt t="26206" x="3292475" y="1595438"/>
          <p14:tracePt t="26208" x="3284538" y="1595438"/>
          <p14:tracePt t="26210" x="3276600" y="1595438"/>
          <p14:tracePt t="26212" x="3268663" y="1587500"/>
          <p14:tracePt t="26214" x="3260725" y="1587500"/>
          <p14:tracePt t="26216" x="3252788" y="1587500"/>
          <p14:tracePt t="26220" x="3244850" y="1587500"/>
          <p14:tracePt t="26221" x="3236913" y="1587500"/>
          <p14:tracePt t="26224" x="3228975" y="1587500"/>
          <p14:tracePt t="26225" x="3228975" y="1579563"/>
          <p14:tracePt t="26226" x="3221038" y="1579563"/>
          <p14:tracePt t="26229" x="3213100" y="1579563"/>
          <p14:tracePt t="26230" x="3205163" y="1579563"/>
          <p14:tracePt t="26231" x="3205163" y="1571625"/>
          <p14:tracePt t="26233" x="3197225" y="1571625"/>
          <p14:tracePt t="26235" x="3189288" y="1571625"/>
          <p14:tracePt t="26238" x="3181350" y="1571625"/>
          <p14:tracePt t="26240" x="3173413" y="1571625"/>
          <p14:tracePt t="26242" x="3165475" y="1571625"/>
          <p14:tracePt t="26243" x="3165475" y="1563688"/>
          <p14:tracePt t="26246" x="3157538" y="1563688"/>
          <p14:tracePt t="26248" x="3157538" y="1555750"/>
          <p14:tracePt t="26249" x="3149600" y="1555750"/>
          <p14:tracePt t="26250" x="3141663" y="1555750"/>
          <p14:tracePt t="26254" x="3133725" y="1555750"/>
          <p14:tracePt t="26256" x="3125788" y="1547813"/>
          <p14:tracePt t="26260" x="3117850" y="1547813"/>
          <p14:tracePt t="26261" x="3109913" y="1547813"/>
          <p14:tracePt t="26265" x="3101975" y="1547813"/>
          <p14:tracePt t="26269" x="3094038" y="1547813"/>
          <p14:tracePt t="26273" x="3086100" y="1547813"/>
          <p14:tracePt t="26274" x="3078163" y="1547813"/>
          <p14:tracePt t="26278" x="3070225" y="1538288"/>
          <p14:tracePt t="26281" x="3062288" y="1538288"/>
          <p14:tracePt t="26284" x="3054350" y="1538288"/>
          <p14:tracePt t="26286" x="3046413" y="1538288"/>
          <p14:tracePt t="26290" x="3038475" y="1538288"/>
          <p14:tracePt t="26294" x="3030538" y="1538288"/>
          <p14:tracePt t="26295" x="3030538" y="1530350"/>
          <p14:tracePt t="26297" x="3022600" y="1530350"/>
          <p14:tracePt t="26301" x="3014663" y="1530350"/>
          <p14:tracePt t="26303" x="3006725" y="1530350"/>
          <p14:tracePt t="26307" x="2998788" y="1530350"/>
          <p14:tracePt t="26311" x="2990850" y="1530350"/>
          <p14:tracePt t="26315" x="2982913" y="1530350"/>
          <p14:tracePt t="26318" x="2974975" y="1530350"/>
          <p14:tracePt t="26321" x="2967038" y="1530350"/>
          <p14:tracePt t="26327" x="2957513" y="1530350"/>
          <p14:tracePt t="26330" x="2957513" y="1522413"/>
          <p14:tracePt t="26333" x="2949575" y="1522413"/>
          <p14:tracePt t="26337" x="2941638" y="1522413"/>
          <p14:tracePt t="26343" x="2933700" y="1522413"/>
          <p14:tracePt t="26571" x="2925763" y="1522413"/>
          <p14:tracePt t="26588" x="2917825" y="1522413"/>
          <p14:tracePt t="26593" x="2909888" y="1522413"/>
          <p14:tracePt t="26602" x="2901950" y="1522413"/>
          <p14:tracePt t="26608" x="2894013" y="1522413"/>
          <p14:tracePt t="26616" x="2886075" y="1522413"/>
          <p14:tracePt t="26618" x="2878138" y="1522413"/>
          <p14:tracePt t="26624" x="2870200" y="1522413"/>
          <p14:tracePt t="26628" x="2870200" y="1530350"/>
          <p14:tracePt t="26630" x="2862263" y="1530350"/>
          <p14:tracePt t="26634" x="2854325" y="1530350"/>
          <p14:tracePt t="26636" x="2846388" y="1530350"/>
          <p14:tracePt t="26640" x="2838450" y="1530350"/>
          <p14:tracePt t="26645" x="2830513" y="1530350"/>
          <p14:tracePt t="26649" x="2822575" y="1530350"/>
          <p14:tracePt t="26650" x="2822575" y="1538288"/>
          <p14:tracePt t="26652" x="2814638" y="1538288"/>
          <p14:tracePt t="26656" x="2806700" y="1538288"/>
          <p14:tracePt t="26661" x="2798763" y="1538288"/>
          <p14:tracePt t="26667" x="2790825" y="1538288"/>
          <p14:tracePt t="26672" x="2782888" y="1538288"/>
          <p14:tracePt t="26675" x="2774950" y="1538288"/>
          <p14:tracePt t="26680" x="2767013" y="1538288"/>
          <p14:tracePt t="26685" x="2759075" y="1538288"/>
          <p14:tracePt t="26691" x="2751138" y="1538288"/>
          <p14:tracePt t="26694" x="2743200" y="1538288"/>
          <p14:tracePt t="26700" x="2735263" y="1538288"/>
          <p14:tracePt t="26701" x="2735263" y="1547813"/>
          <p14:tracePt t="26708" x="2727325" y="1547813"/>
          <p14:tracePt t="26715" x="2719388" y="1547813"/>
          <p14:tracePt t="26718" x="2711450" y="1547813"/>
          <p14:tracePt t="26725" x="2703513" y="1547813"/>
          <p14:tracePt t="26732" x="2695575" y="1547813"/>
          <p14:tracePt t="26737" x="2687638" y="1547813"/>
          <p14:tracePt t="26740" x="2679700" y="1547813"/>
          <p14:tracePt t="26745" x="2671763" y="1547813"/>
          <p14:tracePt t="26751" x="2663825" y="1547813"/>
          <p14:tracePt t="26757" x="2655888" y="1547813"/>
          <p14:tracePt t="26762" x="2647950" y="1547813"/>
          <p14:tracePt t="26774" x="2640013" y="1547813"/>
          <p14:tracePt t="26800" x="2632075" y="1547813"/>
          <p14:tracePt t="26827" x="2624138" y="1547813"/>
          <p14:tracePt t="26833" x="2616200" y="1547813"/>
          <p14:tracePt t="26855" x="2606675" y="1547813"/>
          <p14:tracePt t="26866" x="2598738" y="1547813"/>
          <p14:tracePt t="26942" x="2590800" y="1547813"/>
          <p14:tracePt t="26951" x="2582863" y="1547813"/>
          <p14:tracePt t="26960" x="2574925" y="1547813"/>
          <p14:tracePt t="26978" x="2566988" y="1547813"/>
          <p14:tracePt t="27078" x="2559050" y="1547813"/>
          <p14:tracePt t="38910" x="2551113" y="1547813"/>
          <p14:tracePt t="38996" x="2543175" y="1547813"/>
          <p14:tracePt t="39010" x="2543175" y="1538288"/>
          <p14:tracePt t="39016" x="2535238" y="1538288"/>
          <p14:tracePt t="39032" x="2527300" y="1538288"/>
          <p14:tracePt t="39039" x="2527300" y="1530350"/>
          <p14:tracePt t="40455" x="2535238" y="1530350"/>
          <p14:tracePt t="40457" x="2543175" y="1530350"/>
          <p14:tracePt t="40460" x="2551113" y="1530350"/>
          <p14:tracePt t="40461" x="2559050" y="1530350"/>
          <p14:tracePt t="40463" x="2566988" y="1530350"/>
          <p14:tracePt t="40465" x="2574925" y="1530350"/>
          <p14:tracePt t="40467" x="2582863" y="1530350"/>
          <p14:tracePt t="40468" x="2590800" y="1530350"/>
          <p14:tracePt t="40470" x="2598738" y="1530350"/>
          <p14:tracePt t="40472" x="2616200" y="1530350"/>
          <p14:tracePt t="40474" x="2624138" y="1530350"/>
          <p14:tracePt t="40475" x="2632075" y="1530350"/>
          <p14:tracePt t="40477" x="2647950" y="1530350"/>
          <p14:tracePt t="40479" x="2655888" y="1530350"/>
          <p14:tracePt t="40480" x="2671763" y="1530350"/>
          <p14:tracePt t="40481" x="2679700" y="1530350"/>
          <p14:tracePt t="40482" x="2687638" y="1530350"/>
          <p14:tracePt t="40483" x="2695575" y="1530350"/>
          <p14:tracePt t="40484" x="2703513" y="1530350"/>
          <p14:tracePt t="40485" x="2711450" y="1538288"/>
          <p14:tracePt t="40486" x="2727325" y="1538288"/>
          <p14:tracePt t="40487" x="2735263" y="1538288"/>
          <p14:tracePt t="40488" x="2743200" y="1547813"/>
          <p14:tracePt t="40489" x="2759075" y="1547813"/>
          <p14:tracePt t="40490" x="2774950" y="1547813"/>
          <p14:tracePt t="40491" x="2782888" y="1547813"/>
          <p14:tracePt t="40492" x="2790825" y="1547813"/>
          <p14:tracePt t="40493" x="2822575" y="1555750"/>
          <p14:tracePt t="40494" x="2838450" y="1555750"/>
          <p14:tracePt t="40495" x="2846388" y="1563688"/>
          <p14:tracePt t="40496" x="2862263" y="1563688"/>
          <p14:tracePt t="40497" x="2878138" y="1571625"/>
          <p14:tracePt t="40498" x="2894013" y="1571625"/>
          <p14:tracePt t="40499" x="2917825" y="1571625"/>
          <p14:tracePt t="40500" x="2941638" y="1579563"/>
          <p14:tracePt t="40501" x="2957513" y="1579563"/>
          <p14:tracePt t="40502" x="2982913" y="1587500"/>
          <p14:tracePt t="40503" x="2990850" y="1587500"/>
          <p14:tracePt t="40504" x="3014663" y="1595438"/>
          <p14:tracePt t="40505" x="3038475" y="1595438"/>
          <p14:tracePt t="40506" x="3062288" y="1603375"/>
          <p14:tracePt t="40507" x="3086100" y="1603375"/>
          <p14:tracePt t="40508" x="3109913" y="1611313"/>
          <p14:tracePt t="40509" x="3141663" y="1619250"/>
          <p14:tracePt t="40510" x="3165475" y="1619250"/>
          <p14:tracePt t="40512" x="3197225" y="1619250"/>
          <p14:tracePt t="40513" x="3221038" y="1627188"/>
          <p14:tracePt t="40514" x="3244850" y="1635125"/>
          <p14:tracePt t="40515" x="3276600" y="1635125"/>
          <p14:tracePt t="40516" x="3300413" y="1643063"/>
          <p14:tracePt t="40517" x="3341688" y="1651000"/>
          <p14:tracePt t="40518" x="3381375" y="1651000"/>
          <p14:tracePt t="40519" x="3421063" y="1658938"/>
          <p14:tracePt t="40520" x="3452813" y="1666875"/>
          <p14:tracePt t="40521" x="3484563" y="1666875"/>
          <p14:tracePt t="40522" x="3516313" y="1674813"/>
          <p14:tracePt t="40523" x="3587750" y="1682750"/>
          <p14:tracePt t="40524" x="3619500" y="1690688"/>
          <p14:tracePt t="40525" x="3651250" y="1698625"/>
          <p14:tracePt t="40526" x="3708400" y="1706563"/>
          <p14:tracePt t="40527" x="3756025" y="1706563"/>
          <p14:tracePt t="40528" x="3779838" y="1714500"/>
          <p14:tracePt t="40529" x="3819525" y="1722438"/>
          <p14:tracePt t="40530" x="3875088" y="1730375"/>
          <p14:tracePt t="40531" x="3962400" y="1738313"/>
          <p14:tracePt t="40532" x="4019550" y="1746250"/>
          <p14:tracePt t="40533" x="4075113" y="1754188"/>
          <p14:tracePt t="40534" x="4122738" y="1754188"/>
          <p14:tracePt t="40535" x="4146550" y="1754188"/>
          <p14:tracePt t="40536" x="4194175" y="1754188"/>
          <p14:tracePt t="40537" x="4257675" y="1770063"/>
          <p14:tracePt t="40538" x="4329113" y="1778000"/>
          <p14:tracePt t="40539" x="4386263" y="1778000"/>
          <p14:tracePt t="40540" x="4441825" y="1785938"/>
          <p14:tracePt t="40541" x="4537075" y="1793875"/>
          <p14:tracePt t="40542" x="4592638" y="1793875"/>
          <p14:tracePt t="40543" x="4656138" y="1809750"/>
          <p14:tracePt t="40544" x="4721225" y="1809750"/>
          <p14:tracePt t="40545" x="4784725" y="1817688"/>
          <p14:tracePt t="40546" x="4872038" y="1825625"/>
          <p14:tracePt t="40547" x="4935538" y="1825625"/>
          <p14:tracePt t="40548" x="4999038" y="1833563"/>
          <p14:tracePt t="40549" x="5064125" y="1841500"/>
          <p14:tracePt t="40550" x="5143500" y="1841500"/>
          <p14:tracePt t="40551" x="5207000" y="1849438"/>
          <p14:tracePt t="40552" x="5278438" y="1849438"/>
          <p14:tracePt t="40553" x="5341938" y="1857375"/>
          <p14:tracePt t="40554" x="5422900" y="1857375"/>
          <p14:tracePt t="40555" x="5494338" y="1865313"/>
          <p14:tracePt t="40556" x="5565775" y="1865313"/>
          <p14:tracePt t="40557" x="5621338" y="1873250"/>
          <p14:tracePt t="40558" x="5821363" y="1881188"/>
          <p14:tracePt t="40559" x="5892800" y="1881188"/>
          <p14:tracePt t="40560" x="5948363" y="1890713"/>
          <p14:tracePt t="40561" x="6019800" y="1890713"/>
          <p14:tracePt t="40562" x="6100763" y="1898650"/>
          <p14:tracePt t="40563" x="6172200" y="1898650"/>
          <p14:tracePt t="40564" x="6235700" y="1906588"/>
          <p14:tracePt t="40565" x="6299200" y="1906588"/>
          <p14:tracePt t="40566" x="6370638" y="1906588"/>
          <p14:tracePt t="40567" x="6451600" y="1914525"/>
          <p14:tracePt t="40568" x="6515100" y="1914525"/>
          <p14:tracePt t="40569" x="6586538" y="1914525"/>
          <p14:tracePt t="40570" x="6650038" y="1914525"/>
          <p14:tracePt t="40571" x="6834188" y="1930400"/>
          <p14:tracePt t="40572" x="6905625" y="1930400"/>
          <p14:tracePt t="40573" x="6969125" y="1930400"/>
          <p14:tracePt t="40574" x="7056438" y="1930400"/>
          <p14:tracePt t="40575" x="7104063" y="1930400"/>
          <p14:tracePt t="40576" x="7185025" y="1930400"/>
          <p14:tracePt t="40577" x="7256463" y="1930400"/>
          <p14:tracePt t="40578" x="7327900" y="1930400"/>
          <p14:tracePt t="40579" x="7383463" y="1930400"/>
          <p14:tracePt t="40580" x="7462838" y="1930400"/>
          <p14:tracePt t="40581" x="7535863" y="1930400"/>
          <p14:tracePt t="40582" x="7694613" y="1922463"/>
          <p14:tracePt t="40583" x="7773988" y="1922463"/>
          <p14:tracePt t="40584" x="7839075" y="1922463"/>
          <p14:tracePt t="40585" x="7918450" y="1914525"/>
          <p14:tracePt t="40586" x="7981950" y="1914525"/>
          <p14:tracePt t="40587" x="8053388" y="1906588"/>
          <p14:tracePt t="40588" x="8124825" y="1898650"/>
          <p14:tracePt t="40589" x="8205788" y="1890713"/>
          <p14:tracePt t="40590" x="8269288" y="1881188"/>
          <p14:tracePt t="40591" x="8332788" y="1881188"/>
          <p14:tracePt t="40592" x="8404225" y="1873250"/>
          <p14:tracePt t="40593" x="8483600" y="1865313"/>
          <p14:tracePt t="40594" x="8548688" y="1857375"/>
          <p14:tracePt t="40595" x="8612188" y="1849438"/>
          <p14:tracePt t="40596" x="8683625" y="1841500"/>
          <p14:tracePt t="40597" x="8763000" y="1833563"/>
          <p14:tracePt t="40598" x="8826500" y="1825625"/>
          <p14:tracePt t="40599" x="8899525" y="1817688"/>
          <p14:tracePt t="40600" x="8970963" y="1809750"/>
          <p14:tracePt t="40601" x="9034463" y="1801813"/>
          <p14:tracePt t="40602" x="9105900" y="1793875"/>
          <p14:tracePt t="40603" x="9169400" y="1785938"/>
          <p14:tracePt t="40604" x="9250363" y="1785938"/>
          <p14:tracePt t="40605" x="9432925" y="1762125"/>
          <p14:tracePt t="40606" x="9496425" y="1754188"/>
          <p14:tracePt t="40607" x="9559925" y="1746250"/>
          <p14:tracePt t="40608" x="9632950" y="1746250"/>
          <p14:tracePt t="40609" x="9696450" y="1738313"/>
          <p14:tracePt t="40610" x="9775825" y="1730375"/>
          <p14:tracePt t="40611" x="9839325" y="1730375"/>
          <p14:tracePt t="40612" x="9902825" y="1730375"/>
          <p14:tracePt t="40613" x="9967913" y="1722438"/>
          <p14:tracePt t="40614" x="9999663" y="1722438"/>
          <p14:tracePt t="40615" x="10063163" y="1722438"/>
          <p14:tracePt t="40616" x="10126663" y="1722438"/>
          <p14:tracePt t="40617" x="10190163" y="1722438"/>
          <p14:tracePt t="40618" x="10269538" y="1722438"/>
          <p14:tracePt t="40619" x="10334625" y="1714500"/>
          <p14:tracePt t="40620" x="10414000" y="1714500"/>
          <p14:tracePt t="40621" x="10469563" y="1714500"/>
          <p14:tracePt t="40622" x="10533063" y="1714500"/>
          <p14:tracePt t="40623" x="10596563" y="1714500"/>
          <p14:tracePt t="40624" x="10612438" y="1714500"/>
          <p14:tracePt t="40625" x="10661650" y="1714500"/>
          <p14:tracePt t="40626" x="10725150" y="1714500"/>
          <p14:tracePt t="40627" x="10836275" y="1714500"/>
          <p14:tracePt t="40628" x="10883900" y="1714500"/>
          <p14:tracePt t="40629" x="10939463" y="1714500"/>
          <p14:tracePt t="40630" x="10996613" y="1714500"/>
          <p14:tracePt t="40631" x="11012488" y="1714500"/>
          <p14:tracePt t="40632" x="11060113" y="1714500"/>
          <p14:tracePt t="40633" x="11115675" y="1714500"/>
          <p14:tracePt t="40634" x="11195050" y="1714500"/>
          <p14:tracePt t="40635" x="11250613" y="1714500"/>
          <p14:tracePt t="40636" x="11298238" y="1714500"/>
          <p14:tracePt t="40637" x="11339513" y="1714500"/>
          <p14:tracePt t="40638" x="11371263" y="1714500"/>
          <p14:tracePt t="40639" x="11418888" y="1714500"/>
          <p14:tracePt t="40640" x="11458575" y="1714500"/>
          <p14:tracePt t="40641" x="11506200" y="1722438"/>
          <p14:tracePt t="40642" x="11537950" y="1722438"/>
          <p14:tracePt t="40643" x="11569700" y="1722438"/>
          <p14:tracePt t="40644" x="11609388" y="1722438"/>
          <p14:tracePt t="40645" x="11649075" y="1722438"/>
          <p14:tracePt t="40646" x="11690350" y="1730375"/>
          <p14:tracePt t="40647" x="11730038" y="1730375"/>
          <p14:tracePt t="40648" x="11769725" y="1730375"/>
          <p14:tracePt t="40649" x="11801475" y="1738313"/>
          <p14:tracePt t="40650" x="11849100" y="1746250"/>
          <p14:tracePt t="40651" x="11864975" y="1746250"/>
          <p14:tracePt t="40652" x="11888788" y="1746250"/>
          <p14:tracePt t="40653" x="11920538" y="1754188"/>
          <p14:tracePt t="40654" x="11944350" y="1762125"/>
          <p14:tracePt t="40655" x="11991975" y="1762125"/>
          <p14:tracePt t="40656" x="12057063" y="1770063"/>
          <p14:tracePt t="40657" x="12088813" y="1778000"/>
          <p14:tracePt t="40658" x="12112625" y="1778000"/>
          <p14:tracePt t="40659" x="12136438" y="1778000"/>
          <p14:tracePt t="40660" x="12160250" y="1785938"/>
          <p14:tracePt t="40799" x="12168188" y="1873250"/>
          <p14:tracePt t="40800" x="12152313" y="1873250"/>
          <p14:tracePt t="40801" x="12136438" y="1873250"/>
          <p14:tracePt t="40802" x="12120563" y="1873250"/>
          <p14:tracePt t="40803" x="12104688" y="1873250"/>
          <p14:tracePt t="40804" x="12088813" y="1873250"/>
          <p14:tracePt t="40805" x="12065000" y="1873250"/>
          <p14:tracePt t="40806" x="12041188" y="1873250"/>
          <p14:tracePt t="40807" x="12025313" y="1873250"/>
          <p14:tracePt t="40808" x="12015788" y="1873250"/>
          <p14:tracePt t="40809" x="11999913" y="1873250"/>
          <p14:tracePt t="40810" x="11984038" y="1873250"/>
          <p14:tracePt t="40811" x="11960225" y="1873250"/>
          <p14:tracePt t="40812" x="11952288" y="1873250"/>
          <p14:tracePt t="40813" x="11928475" y="1873250"/>
          <p14:tracePt t="40814" x="11904663" y="1873250"/>
          <p14:tracePt t="40815" x="11864975" y="1873250"/>
          <p14:tracePt t="40816" x="11849100" y="1873250"/>
          <p14:tracePt t="40817" x="11825288" y="1873250"/>
          <p14:tracePt t="40818" x="11809413" y="1873250"/>
          <p14:tracePt t="40819" x="11793538" y="1873250"/>
          <p14:tracePt t="40820" x="11769725" y="1873250"/>
          <p14:tracePt t="40821" x="11753850" y="1873250"/>
          <p14:tracePt t="40822" x="11730038" y="1873250"/>
          <p14:tracePt t="40823" x="11714163" y="1873250"/>
          <p14:tracePt t="40824" x="11706225" y="1873250"/>
          <p14:tracePt t="40825" x="11682413" y="1873250"/>
          <p14:tracePt t="40826" x="11664950" y="1873250"/>
          <p14:tracePt t="40827" x="11641138" y="1873250"/>
          <p14:tracePt t="40828" x="11625263" y="1873250"/>
          <p14:tracePt t="40829" x="11609388" y="1873250"/>
          <p14:tracePt t="40830" x="11585575" y="1873250"/>
          <p14:tracePt t="40831" x="11569700" y="1873250"/>
          <p14:tracePt t="40832" x="11537950" y="1873250"/>
          <p14:tracePt t="40833" x="11514138" y="1873250"/>
          <p14:tracePt t="40834" x="11498263" y="1873250"/>
          <p14:tracePt t="40835" x="11474450" y="1873250"/>
          <p14:tracePt t="40836" x="11458575" y="1873250"/>
          <p14:tracePt t="40837" x="11434763" y="1873250"/>
          <p14:tracePt t="40838" x="11418888" y="1873250"/>
          <p14:tracePt t="40839" x="11395075" y="1873250"/>
          <p14:tracePt t="40840" x="11363325" y="1873250"/>
          <p14:tracePt t="40841" x="11339513" y="1873250"/>
          <p14:tracePt t="40842" x="11323638" y="1873250"/>
          <p14:tracePt t="40843" x="11306175" y="1873250"/>
          <p14:tracePt t="40844" x="11282363" y="1873250"/>
          <p14:tracePt t="40845" x="11266488" y="1873250"/>
          <p14:tracePt t="40846" x="11242675" y="1873250"/>
          <p14:tracePt t="40847" x="11226800" y="1865313"/>
          <p14:tracePt t="40848" x="11210925" y="1865313"/>
          <p14:tracePt t="40849" x="11187113" y="1865313"/>
          <p14:tracePt t="40850" x="11163300" y="1865313"/>
          <p14:tracePt t="40851" x="11147425" y="1865313"/>
          <p14:tracePt t="40852" x="11131550" y="1865313"/>
          <p14:tracePt t="40853" x="11107738" y="1865313"/>
          <p14:tracePt t="40854" x="11091863" y="1865313"/>
          <p14:tracePt t="40855" x="11075988" y="1865313"/>
          <p14:tracePt t="40856" x="11060113" y="1857375"/>
          <p14:tracePt t="40857" x="11044238" y="1857375"/>
          <p14:tracePt t="40858" x="11028363" y="1857375"/>
          <p14:tracePt t="40859" x="11020425" y="1857375"/>
          <p14:tracePt t="40860" x="11012488" y="1857375"/>
          <p14:tracePt t="40861" x="10996613" y="1857375"/>
          <p14:tracePt t="40862" x="10971213" y="1857375"/>
          <p14:tracePt t="40863" x="10955338" y="1857375"/>
          <p14:tracePt t="40864" x="10947400" y="1857375"/>
          <p14:tracePt t="40865" x="10931525" y="1857375"/>
          <p14:tracePt t="40866" x="10915650" y="1857375"/>
          <p14:tracePt t="40867" x="10899775" y="1857375"/>
          <p14:tracePt t="40868" x="10875963" y="1857375"/>
          <p14:tracePt t="40869" x="10852150" y="1857375"/>
          <p14:tracePt t="40870" x="10836275" y="1857375"/>
          <p14:tracePt t="40871" x="10828338" y="1857375"/>
          <p14:tracePt t="40872" x="10812463" y="1857375"/>
          <p14:tracePt t="40873" x="10804525" y="1857375"/>
          <p14:tracePt t="40874" x="10788650" y="1857375"/>
          <p14:tracePt t="40875" x="10780713" y="1857375"/>
          <p14:tracePt t="40876" x="10764838" y="1857375"/>
          <p14:tracePt t="40877" x="10756900" y="1857375"/>
          <p14:tracePt t="40878" x="10741025" y="1857375"/>
          <p14:tracePt t="40879" x="10725150" y="1849438"/>
          <p14:tracePt t="40881" x="10709275" y="1849438"/>
          <p14:tracePt t="40882" x="10701338" y="1849438"/>
          <p14:tracePt t="40883" x="10693400" y="1849438"/>
          <p14:tracePt t="40884" x="10685463" y="1849438"/>
          <p14:tracePt t="40885" x="10669588" y="1849438"/>
          <p14:tracePt t="40887" x="10661650" y="1849438"/>
          <p14:tracePt t="40888" x="10645775" y="1849438"/>
          <p14:tracePt t="40890" x="10629900" y="1849438"/>
          <p14:tracePt t="40891" x="10620375" y="1849438"/>
          <p14:tracePt t="40893" x="10612438" y="1849438"/>
          <p14:tracePt t="40894" x="10604500" y="1849438"/>
          <p14:tracePt t="40895" x="10596563" y="1841500"/>
          <p14:tracePt t="40897" x="10588625" y="1841500"/>
          <p14:tracePt t="40899" x="10580688" y="1841500"/>
          <p14:tracePt t="40901" x="10572750" y="1841500"/>
          <p14:tracePt t="40903" x="10564813" y="1841500"/>
          <p14:tracePt t="40907" x="10556875" y="1841500"/>
          <p14:tracePt t="40911" x="10548938" y="1841500"/>
          <p14:tracePt t="40914" x="10541000" y="1841500"/>
          <p14:tracePt t="41138" x="10533063" y="1841500"/>
          <p14:tracePt t="41142" x="10525125" y="1833563"/>
          <p14:tracePt t="41145" x="10517188" y="1833563"/>
          <p14:tracePt t="41146" x="10509250" y="1833563"/>
          <p14:tracePt t="41148" x="10501313" y="1833563"/>
          <p14:tracePt t="41150" x="10493375" y="1833563"/>
          <p14:tracePt t="41151" x="10485438" y="1833563"/>
          <p14:tracePt t="41152" x="10477500" y="1833563"/>
          <p14:tracePt t="41153" x="10461625" y="1825625"/>
          <p14:tracePt t="41154" x="10453688" y="1825625"/>
          <p14:tracePt t="41156" x="10437813" y="1825625"/>
          <p14:tracePt t="41157" x="10429875" y="1825625"/>
          <p14:tracePt t="41158" x="10421938" y="1825625"/>
          <p14:tracePt t="41159" x="10406063" y="1817688"/>
          <p14:tracePt t="41160" x="10390188" y="1817688"/>
          <p14:tracePt t="41161" x="10382250" y="1817688"/>
          <p14:tracePt t="41162" x="10374313" y="1817688"/>
          <p14:tracePt t="41163" x="10358438" y="1817688"/>
          <p14:tracePt t="41164" x="10342563" y="1817688"/>
          <p14:tracePt t="41165" x="10334625" y="1817688"/>
          <p14:tracePt t="41166" x="10318750" y="1817688"/>
          <p14:tracePt t="41167" x="10302875" y="1817688"/>
          <p14:tracePt t="41168" x="10287000" y="1809750"/>
          <p14:tracePt t="41169" x="10279063" y="1809750"/>
          <p14:tracePt t="41170" x="10253663" y="1809750"/>
          <p14:tracePt t="41171" x="10229850" y="1801813"/>
          <p14:tracePt t="41172" x="10206038" y="1801813"/>
          <p14:tracePt t="41174" x="10174288" y="1801813"/>
          <p14:tracePt t="41175" x="10150475" y="1801813"/>
          <p14:tracePt t="41176" x="10142538" y="1801813"/>
          <p14:tracePt t="41177" x="10134600" y="1801813"/>
          <p14:tracePt t="41178" x="10110788" y="1801813"/>
          <p14:tracePt t="41179" x="10086975" y="1801813"/>
          <p14:tracePt t="41180" x="10055225" y="1801813"/>
          <p14:tracePt t="41181" x="10031413" y="1801813"/>
          <p14:tracePt t="41182" x="10007600" y="1793875"/>
          <p14:tracePt t="41183" x="9991725" y="1793875"/>
          <p14:tracePt t="41184" x="9967913" y="1793875"/>
          <p14:tracePt t="41185" x="9944100" y="1793875"/>
          <p14:tracePt t="41186" x="9926638" y="1793875"/>
          <p14:tracePt t="41187" x="9902825" y="1793875"/>
          <p14:tracePt t="41188" x="9886950" y="1793875"/>
          <p14:tracePt t="41189" x="9855200" y="1793875"/>
          <p14:tracePt t="41190" x="9839325" y="1793875"/>
          <p14:tracePt t="41191" x="9815513" y="1793875"/>
          <p14:tracePt t="41192" x="9791700" y="1785938"/>
          <p14:tracePt t="41193" x="9767888" y="1785938"/>
          <p14:tracePt t="41194" x="9744075" y="1785938"/>
          <p14:tracePt t="41195" x="9728200" y="1785938"/>
          <p14:tracePt t="41196" x="9696450" y="1785938"/>
          <p14:tracePt t="41197" x="9672638" y="1785938"/>
          <p14:tracePt t="41198" x="9648825" y="1785938"/>
          <p14:tracePt t="41199" x="9625013" y="1785938"/>
          <p14:tracePt t="41200" x="9593263" y="1785938"/>
          <p14:tracePt t="41201" x="9536113" y="1785938"/>
          <p14:tracePt t="41202" x="9512300" y="1785938"/>
          <p14:tracePt t="41203" x="9504363" y="1785938"/>
          <p14:tracePt t="41204" x="9480550" y="1785938"/>
          <p14:tracePt t="41205" x="9448800" y="1785938"/>
          <p14:tracePt t="41206" x="9424988" y="1785938"/>
          <p14:tracePt t="41207" x="9393238" y="1785938"/>
          <p14:tracePt t="41208" x="9345613" y="1785938"/>
          <p14:tracePt t="41209" x="9313863" y="1785938"/>
          <p14:tracePt t="41210" x="9290050" y="1785938"/>
          <p14:tracePt t="41211" x="9258300" y="1785938"/>
          <p14:tracePt t="41212" x="9234488" y="1778000"/>
          <p14:tracePt t="41213" x="9201150" y="1778000"/>
          <p14:tracePt t="41214" x="9177338" y="1778000"/>
          <p14:tracePt t="41215" x="9145588" y="1778000"/>
          <p14:tracePt t="41216" x="9113838" y="1778000"/>
          <p14:tracePt t="41217" x="9082088" y="1778000"/>
          <p14:tracePt t="41218" x="9058275" y="1778000"/>
          <p14:tracePt t="41219" x="9018588" y="1778000"/>
          <p14:tracePt t="41220" x="9002713" y="1778000"/>
          <p14:tracePt t="41221" x="8970963" y="1778000"/>
          <p14:tracePt t="41222" x="8947150" y="1778000"/>
          <p14:tracePt t="41223" x="8915400" y="1778000"/>
          <p14:tracePt t="41224" x="8891588" y="1778000"/>
          <p14:tracePt t="41225" x="8826500" y="1778000"/>
          <p14:tracePt t="41226" x="8802688" y="1778000"/>
          <p14:tracePt t="41227" x="8778875" y="1778000"/>
          <p14:tracePt t="41228" x="8747125" y="1778000"/>
          <p14:tracePt t="41229" x="8723313" y="1778000"/>
          <p14:tracePt t="41230" x="8691563" y="1778000"/>
          <p14:tracePt t="41231" x="8675688" y="1778000"/>
          <p14:tracePt t="41232" x="8643938" y="1778000"/>
          <p14:tracePt t="41233" x="8620125" y="1778000"/>
          <p14:tracePt t="41234" x="8596313" y="1778000"/>
          <p14:tracePt t="41235" x="8572500" y="1778000"/>
          <p14:tracePt t="41236" x="8548688" y="1778000"/>
          <p14:tracePt t="41237" x="8515350" y="1778000"/>
          <p14:tracePt t="41238" x="8491538" y="1778000"/>
          <p14:tracePt t="41239" x="8467725" y="1778000"/>
          <p14:tracePt t="41240" x="8443913" y="1778000"/>
          <p14:tracePt t="41241" x="8428038" y="1778000"/>
          <p14:tracePt t="41242" x="8404225" y="1778000"/>
          <p14:tracePt t="41243" x="8388350" y="1778000"/>
          <p14:tracePt t="41244" x="8372475" y="1778000"/>
          <p14:tracePt t="41245" x="8348663" y="1778000"/>
          <p14:tracePt t="41246" x="8332788" y="1778000"/>
          <p14:tracePt t="41247" x="8308975" y="1778000"/>
          <p14:tracePt t="41248" x="8293100" y="1778000"/>
          <p14:tracePt t="41249" x="8277225" y="1778000"/>
          <p14:tracePt t="41250" x="8269288" y="1778000"/>
          <p14:tracePt t="41251" x="8253413" y="1778000"/>
          <p14:tracePt t="41252" x="8245475" y="1778000"/>
          <p14:tracePt t="41253" x="8221663" y="1778000"/>
          <p14:tracePt t="41254" x="8213725" y="1770063"/>
          <p14:tracePt t="41255" x="8205788" y="1770063"/>
          <p14:tracePt t="41256" x="8189913" y="1770063"/>
          <p14:tracePt t="41257" x="8172450" y="1770063"/>
          <p14:tracePt t="41258" x="8164513" y="1770063"/>
          <p14:tracePt t="41259" x="8156575" y="1770063"/>
          <p14:tracePt t="41260" x="8148638" y="1770063"/>
          <p14:tracePt t="41261" x="8140700" y="1770063"/>
          <p14:tracePt t="41262" x="8132763" y="1770063"/>
          <p14:tracePt t="41264" x="8124825" y="1770063"/>
          <p14:tracePt t="41266" x="8116888" y="1770063"/>
          <p14:tracePt t="41270" x="8108950" y="1770063"/>
          <p14:tracePt t="41309" x="8116888" y="1770063"/>
          <p14:tracePt t="41311" x="8124825" y="1770063"/>
          <p14:tracePt t="41313" x="8140700" y="1770063"/>
          <p14:tracePt t="41315" x="8148638" y="1770063"/>
          <p14:tracePt t="41316" x="8156575" y="1770063"/>
          <p14:tracePt t="41317" x="8164513" y="1770063"/>
          <p14:tracePt t="41318" x="8172450" y="1770063"/>
          <p14:tracePt t="41319" x="8180388" y="1770063"/>
          <p14:tracePt t="41320" x="8189913" y="1770063"/>
          <p14:tracePt t="41321" x="8205788" y="1770063"/>
          <p14:tracePt t="41322" x="8213725" y="1778000"/>
          <p14:tracePt t="41323" x="8221663" y="1778000"/>
          <p14:tracePt t="41324" x="8237538" y="1778000"/>
          <p14:tracePt t="41325" x="8253413" y="1778000"/>
          <p14:tracePt t="41326" x="8261350" y="1778000"/>
          <p14:tracePt t="41327" x="8277225" y="1785938"/>
          <p14:tracePt t="41328" x="8301038" y="1785938"/>
          <p14:tracePt t="41329" x="8316913" y="1793875"/>
          <p14:tracePt t="41330" x="8332788" y="1793875"/>
          <p14:tracePt t="41331" x="8348663" y="1801813"/>
          <p14:tracePt t="41332" x="8364538" y="1801813"/>
          <p14:tracePt t="41333" x="8380413" y="1801813"/>
          <p14:tracePt t="41334" x="8404225" y="1801813"/>
          <p14:tracePt t="41335" x="8428038" y="1809750"/>
          <p14:tracePt t="41336" x="8451850" y="1809750"/>
          <p14:tracePt t="41337" x="8483600" y="1817688"/>
          <p14:tracePt t="41338" x="8515350" y="1817688"/>
          <p14:tracePt t="41339" x="8531225" y="1817688"/>
          <p14:tracePt t="41340" x="8564563" y="1825625"/>
          <p14:tracePt t="41341" x="8588375" y="1825625"/>
          <p14:tracePt t="41342" x="8620125" y="1833563"/>
          <p14:tracePt t="41343" x="8651875" y="1833563"/>
          <p14:tracePt t="41344" x="8707438" y="1841500"/>
          <p14:tracePt t="41345" x="8755063" y="1841500"/>
          <p14:tracePt t="41346" x="8786813" y="1849438"/>
          <p14:tracePt t="41347" x="8826500" y="1849438"/>
          <p14:tracePt t="41348" x="8866188" y="1857375"/>
          <p14:tracePt t="41349" x="8899525" y="1857375"/>
          <p14:tracePt t="41350" x="8939213" y="1865313"/>
          <p14:tracePt t="41351" x="8986838" y="1873250"/>
          <p14:tracePt t="41352" x="9090025" y="1881188"/>
          <p14:tracePt t="41353" x="9137650" y="1881188"/>
          <p14:tracePt t="41354" x="9193213" y="1890713"/>
          <p14:tracePt t="41355" x="9242425" y="1890713"/>
          <p14:tracePt t="41356" x="9258300" y="1898650"/>
          <p14:tracePt t="41357" x="9305925" y="1898650"/>
          <p14:tracePt t="41358" x="9361488" y="1906588"/>
          <p14:tracePt t="41359" x="9456738" y="1914525"/>
          <p14:tracePt t="41360" x="9520238" y="1922463"/>
          <p14:tracePt t="41361" x="9575800" y="1922463"/>
          <p14:tracePt t="41362" x="9640888" y="1930400"/>
          <p14:tracePt t="41363" x="9712325" y="1930400"/>
          <p14:tracePt t="41364" x="9791700" y="1946275"/>
          <p14:tracePt t="41365" x="9847263" y="1946275"/>
          <p14:tracePt t="41366" x="9910763" y="1946275"/>
          <p14:tracePt t="41367" x="9983788" y="1954213"/>
          <p14:tracePt t="41368" x="10047288" y="1962150"/>
          <p14:tracePt t="41369" x="10118725" y="1962150"/>
          <p14:tracePt t="41370" x="10198100" y="1970088"/>
          <p14:tracePt t="41371" x="10261600" y="1970088"/>
          <p14:tracePt t="41372" x="10334625" y="1978025"/>
          <p14:tracePt t="41373" x="10406063" y="1985963"/>
          <p14:tracePt t="41374" x="10580688" y="1985963"/>
          <p14:tracePt t="41375" x="10653713" y="1993900"/>
          <p14:tracePt t="41376" x="10717213" y="1993900"/>
          <p14:tracePt t="41377" x="10796588" y="1993900"/>
          <p14:tracePt t="41378" x="10868025" y="2001838"/>
          <p14:tracePt t="41379" x="10939463" y="2001838"/>
          <p14:tracePt t="41380" x="11004550" y="2009775"/>
          <p14:tracePt t="41381" x="11083925" y="2009775"/>
          <p14:tracePt t="41382" x="11147425" y="2017713"/>
          <p14:tracePt t="41383" x="11218863" y="2017713"/>
          <p14:tracePt t="41384" x="11282363" y="2017713"/>
          <p14:tracePt t="41385" x="11466513" y="2033588"/>
          <p14:tracePt t="41386" x="11537950" y="2033588"/>
          <p14:tracePt t="41387" x="11609388" y="2033588"/>
          <p14:tracePt t="41388" x="11690350" y="2033588"/>
          <p14:tracePt t="41389" x="11753850" y="2033588"/>
          <p14:tracePt t="41390" x="11825288" y="2033588"/>
          <p14:tracePt t="41391" x="11888788" y="2041525"/>
          <p14:tracePt t="41392" x="11968163" y="2041525"/>
          <p14:tracePt t="41393" x="12033250" y="2041525"/>
          <p14:tracePt t="41394" x="12104688" y="2041525"/>
          <p14:tracePt t="41395" x="12168188" y="2041525"/>
          <p14:tracePt t="41518" x="12112625" y="1690688"/>
          <p14:tracePt t="41519" x="12049125" y="1690688"/>
          <p14:tracePt t="41520" x="12007850" y="1690688"/>
          <p14:tracePt t="41521" x="11952288" y="1682750"/>
          <p14:tracePt t="41522" x="11920538" y="1682750"/>
          <p14:tracePt t="41523" x="11849100" y="1674813"/>
          <p14:tracePt t="41524" x="11817350" y="1674813"/>
          <p14:tracePt t="41525" x="11761788" y="1666875"/>
          <p14:tracePt t="41526" x="11722100" y="1666875"/>
          <p14:tracePt t="41527" x="11657013" y="1658938"/>
          <p14:tracePt t="41528" x="11601450" y="1658938"/>
          <p14:tracePt t="41529" x="11561763" y="1658938"/>
          <p14:tracePt t="41530" x="11514138" y="1658938"/>
          <p14:tracePt t="41531" x="11466513" y="1658938"/>
          <p14:tracePt t="41532" x="11450638" y="1658938"/>
          <p14:tracePt t="41533" x="11410950" y="1651000"/>
          <p14:tracePt t="41534" x="11371263" y="1651000"/>
          <p14:tracePt t="41535" x="11323638" y="1651000"/>
          <p14:tracePt t="41536" x="11274425" y="1651000"/>
          <p14:tracePt t="41537" x="11234738" y="1651000"/>
          <p14:tracePt t="41538" x="11202988" y="1651000"/>
          <p14:tracePt t="41539" x="11163300" y="1651000"/>
          <p14:tracePt t="41540" x="11075988" y="1651000"/>
          <p14:tracePt t="41541" x="11036300" y="1651000"/>
          <p14:tracePt t="41542" x="10988675" y="1651000"/>
          <p14:tracePt t="41543" x="10955338" y="1651000"/>
          <p14:tracePt t="41544" x="10915650" y="1643063"/>
          <p14:tracePt t="41545" x="10883900" y="1643063"/>
          <p14:tracePt t="41546" x="10844213" y="1643063"/>
          <p14:tracePt t="41547" x="10812463" y="1643063"/>
          <p14:tracePt t="41548" x="10780713" y="1643063"/>
          <p14:tracePt t="41549" x="10748963" y="1643063"/>
          <p14:tracePt t="41550" x="10725150" y="1643063"/>
          <p14:tracePt t="41551" x="10701338" y="1643063"/>
          <p14:tracePt t="41552" x="10669588" y="1643063"/>
          <p14:tracePt t="41553" x="10645775" y="1643063"/>
          <p14:tracePt t="41554" x="10620375" y="1643063"/>
          <p14:tracePt t="41555" x="10588625" y="1643063"/>
          <p14:tracePt t="41556" x="10572750" y="1643063"/>
          <p14:tracePt t="41557" x="10541000" y="1643063"/>
          <p14:tracePt t="41558" x="10517188" y="1643063"/>
          <p14:tracePt t="41559" x="10493375" y="1643063"/>
          <p14:tracePt t="41560" x="10477500" y="1643063"/>
          <p14:tracePt t="41561" x="10461625" y="1643063"/>
          <p14:tracePt t="41562" x="10437813" y="1643063"/>
          <p14:tracePt t="41563" x="10421938" y="1643063"/>
          <p14:tracePt t="41564" x="10398125" y="1643063"/>
          <p14:tracePt t="41565" x="10374313" y="1643063"/>
          <p14:tracePt t="41566" x="10358438" y="1643063"/>
          <p14:tracePt t="41567" x="10342563" y="1643063"/>
          <p14:tracePt t="41568" x="10334625" y="1643063"/>
          <p14:tracePt t="41569" x="10318750" y="1643063"/>
          <p14:tracePt t="41570" x="10302875" y="1643063"/>
          <p14:tracePt t="41571" x="10287000" y="1643063"/>
          <p14:tracePt t="41572" x="10261600" y="1643063"/>
          <p14:tracePt t="41574" x="10253663" y="1643063"/>
          <p14:tracePt t="41575" x="10237788" y="1643063"/>
          <p14:tracePt t="41576" x="10229850" y="1643063"/>
          <p14:tracePt t="41577" x="10221913" y="1643063"/>
          <p14:tracePt t="41578" x="10213975" y="1643063"/>
          <p14:tracePt t="41580" x="10206038" y="1643063"/>
          <p14:tracePt t="41581" x="10198100" y="1643063"/>
          <p14:tracePt t="41582" x="10190163" y="1643063"/>
          <p14:tracePt t="41586" x="10182225" y="1643063"/>
          <p14:tracePt t="41591" x="10174288" y="1643063"/>
          <p14:tracePt t="41619" x="10182225" y="1643063"/>
          <p14:tracePt t="41621" x="10190163" y="1643063"/>
          <p14:tracePt t="41623" x="10198100" y="1643063"/>
          <p14:tracePt t="41624" x="10213975" y="1643063"/>
          <p14:tracePt t="41626" x="10221913" y="1643063"/>
          <p14:tracePt t="41627" x="10237788" y="1651000"/>
          <p14:tracePt t="41629" x="10245725" y="1651000"/>
          <p14:tracePt t="41630" x="10261600" y="1651000"/>
          <p14:tracePt t="41632" x="10279063" y="1651000"/>
          <p14:tracePt t="41633" x="10287000" y="1651000"/>
          <p14:tracePt t="41634" x="10302875" y="1658938"/>
          <p14:tracePt t="41636" x="10318750" y="1658938"/>
          <p14:tracePt t="41637" x="10334625" y="1666875"/>
          <p14:tracePt t="41638" x="10350500" y="1666875"/>
          <p14:tracePt t="41639" x="10366375" y="1666875"/>
          <p14:tracePt t="41640" x="10374313" y="1666875"/>
          <p14:tracePt t="41641" x="10390188" y="1674813"/>
          <p14:tracePt t="41642" x="10414000" y="1674813"/>
          <p14:tracePt t="41643" x="10437813" y="1682750"/>
          <p14:tracePt t="41644" x="10445750" y="1682750"/>
          <p14:tracePt t="41645" x="10461625" y="1682750"/>
          <p14:tracePt t="41646" x="10477500" y="1690688"/>
          <p14:tracePt t="41647" x="10501313" y="1690688"/>
          <p14:tracePt t="41648" x="10517188" y="1690688"/>
          <p14:tracePt t="41649" x="10541000" y="1698625"/>
          <p14:tracePt t="41650" x="10572750" y="1706563"/>
          <p14:tracePt t="41651" x="10596563" y="1706563"/>
          <p14:tracePt t="41652" x="10620375" y="1714500"/>
          <p14:tracePt t="41653" x="10645775" y="1714500"/>
          <p14:tracePt t="41654" x="10661650" y="1714500"/>
          <p14:tracePt t="41655" x="10693400" y="1722438"/>
          <p14:tracePt t="41656" x="10717213" y="1730375"/>
          <p14:tracePt t="41657" x="10741025" y="1730375"/>
          <p14:tracePt t="41658" x="10796588" y="1738313"/>
          <p14:tracePt t="41659" x="10836275" y="1746250"/>
          <p14:tracePt t="41660" x="10860088" y="1754188"/>
          <p14:tracePt t="41661" x="10891838" y="1754188"/>
          <p14:tracePt t="41662" x="10915650" y="1762125"/>
          <p14:tracePt t="41663" x="10947400" y="1762125"/>
          <p14:tracePt t="41664" x="10963275" y="1770063"/>
          <p14:tracePt t="41665" x="11004550" y="1778000"/>
          <p14:tracePt t="41666" x="11036300" y="1785938"/>
          <p14:tracePt t="41667" x="11060113" y="1785938"/>
          <p14:tracePt t="41668" x="11091863" y="1785938"/>
          <p14:tracePt t="41669" x="11147425" y="1793875"/>
          <p14:tracePt t="41670" x="11179175" y="1801813"/>
          <p14:tracePt t="41671" x="11210925" y="1817688"/>
          <p14:tracePt t="41672" x="11242675" y="1817688"/>
          <p14:tracePt t="41673" x="11274425" y="1825625"/>
          <p14:tracePt t="41674" x="11298238" y="1833563"/>
          <p14:tracePt t="41675" x="11323638" y="1833563"/>
          <p14:tracePt t="41676" x="11347450" y="1841500"/>
          <p14:tracePt t="41677" x="11387138" y="1849438"/>
          <p14:tracePt t="41678" x="11410950" y="1849438"/>
          <p14:tracePt t="41679" x="11442700" y="1857375"/>
          <p14:tracePt t="41680" x="11474450" y="1865313"/>
          <p14:tracePt t="41681" x="11490325" y="1865313"/>
          <p14:tracePt t="41682" x="11522075" y="1873250"/>
          <p14:tracePt t="41683" x="11545888" y="1881188"/>
          <p14:tracePt t="41684" x="11577638" y="1890713"/>
          <p14:tracePt t="41685" x="11609388" y="1898650"/>
          <p14:tracePt t="41686" x="11633200" y="1898650"/>
          <p14:tracePt t="41687" x="11657013" y="1898650"/>
          <p14:tracePt t="41688" x="11682413" y="1914525"/>
          <p14:tracePt t="41689" x="11698288" y="1914525"/>
          <p14:tracePt t="41690" x="11714163" y="1922463"/>
          <p14:tracePt t="41691" x="11745913" y="1922463"/>
          <p14:tracePt t="41692" x="11761788" y="1922463"/>
          <p14:tracePt t="41693" x="11785600" y="1930400"/>
          <p14:tracePt t="41694" x="11801475" y="1938338"/>
          <p14:tracePt t="41695" x="11809413" y="1938338"/>
          <p14:tracePt t="41696" x="11833225" y="1946275"/>
          <p14:tracePt t="41697" x="11849100" y="1946275"/>
          <p14:tracePt t="41698" x="11872913" y="1954213"/>
          <p14:tracePt t="41699" x="11880850" y="1954213"/>
          <p14:tracePt t="41700" x="11888788" y="1954213"/>
          <p14:tracePt t="41701" x="11904663" y="1962150"/>
          <p14:tracePt t="41702" x="11912600" y="1962150"/>
          <p14:tracePt t="41703" x="11920538" y="1970088"/>
          <p14:tracePt t="41704" x="11928475" y="1970088"/>
          <p14:tracePt t="41705" x="11936413" y="1970088"/>
          <p14:tracePt t="41706" x="11944350" y="1970088"/>
          <p14:tracePt t="41708" x="11952288" y="1970088"/>
          <p14:tracePt t="41709" x="11960225" y="1978025"/>
          <p14:tracePt t="41729" x="11952288" y="1978025"/>
          <p14:tracePt t="41731" x="11944350" y="1978025"/>
          <p14:tracePt t="41733" x="11936413" y="1978025"/>
          <p14:tracePt t="41734" x="11928475" y="1978025"/>
          <p14:tracePt t="41735" x="11920538" y="1978025"/>
          <p14:tracePt t="41736" x="11912600" y="1978025"/>
          <p14:tracePt t="41737" x="11904663" y="1978025"/>
          <p14:tracePt t="41738" x="11888788" y="1978025"/>
          <p14:tracePt t="41739" x="11872913" y="1978025"/>
          <p14:tracePt t="41741" x="11857038" y="1978025"/>
          <p14:tracePt t="41742" x="11841163" y="1978025"/>
          <p14:tracePt t="41743" x="11825288" y="1978025"/>
          <p14:tracePt t="41744" x="11801475" y="1978025"/>
          <p14:tracePt t="41745" x="11785600" y="1978025"/>
          <p14:tracePt t="41746" x="11761788" y="1970088"/>
          <p14:tracePt t="41747" x="11737975" y="1970088"/>
          <p14:tracePt t="41748" x="11722100" y="1970088"/>
          <p14:tracePt t="41749" x="11698288" y="1970088"/>
          <p14:tracePt t="41750" x="11649075" y="1970088"/>
          <p14:tracePt t="41751" x="11617325" y="1970088"/>
          <p14:tracePt t="41752" x="11593513" y="1962150"/>
          <p14:tracePt t="41753" x="11561763" y="1962150"/>
          <p14:tracePt t="41754" x="11522075" y="1962150"/>
          <p14:tracePt t="41755" x="11490325" y="1954213"/>
          <p14:tracePt t="41756" x="11474450" y="1954213"/>
          <p14:tracePt t="41757" x="11442700" y="1954213"/>
          <p14:tracePt t="41758" x="11395075" y="1946275"/>
          <p14:tracePt t="41759" x="11355388" y="1946275"/>
          <p14:tracePt t="41760" x="11331575" y="1938338"/>
          <p14:tracePt t="41761" x="11298238" y="1938338"/>
          <p14:tracePt t="41762" x="11250613" y="1938338"/>
          <p14:tracePt t="41763" x="11210925" y="1930400"/>
          <p14:tracePt t="41764" x="11179175" y="1930400"/>
          <p14:tracePt t="41765" x="11107738" y="1922463"/>
          <p14:tracePt t="41766" x="11083925" y="1922463"/>
          <p14:tracePt t="41767" x="11044238" y="1922463"/>
          <p14:tracePt t="41768" x="10996613" y="1922463"/>
          <p14:tracePt t="41769" x="10955338" y="1914525"/>
          <p14:tracePt t="41770" x="10923588" y="1914525"/>
          <p14:tracePt t="41771" x="10868025" y="1906588"/>
          <p14:tracePt t="41772" x="10828338" y="1906588"/>
          <p14:tracePt t="41773" x="10733088" y="1898650"/>
          <p14:tracePt t="41774" x="10725150" y="1898650"/>
          <p14:tracePt t="41775" x="10677525" y="1898650"/>
          <p14:tracePt t="41776" x="10629900" y="1898650"/>
          <p14:tracePt t="41777" x="10580688" y="1890713"/>
          <p14:tracePt t="41778" x="10517188" y="1890713"/>
          <p14:tracePt t="41779" x="10485438" y="1890713"/>
          <p14:tracePt t="41780" x="10429875" y="1881188"/>
          <p14:tracePt t="41781" x="10390188" y="1881188"/>
          <p14:tracePt t="41782" x="10294938" y="1881188"/>
          <p14:tracePt t="41783" x="10245725" y="1881188"/>
          <p14:tracePt t="41784" x="10182225" y="1873250"/>
          <p14:tracePt t="41785" x="10142538" y="1873250"/>
          <p14:tracePt t="41786" x="10118725" y="1873250"/>
          <p14:tracePt t="41787" x="10071100" y="1873250"/>
          <p14:tracePt t="41788" x="10023475" y="1865313"/>
          <p14:tracePt t="41789" x="9936163" y="1865313"/>
          <p14:tracePt t="41790" x="9894888" y="1865313"/>
          <p14:tracePt t="41791" x="9839325" y="1857375"/>
          <p14:tracePt t="41792" x="9799638" y="1857375"/>
          <p14:tracePt t="41793" x="9767888" y="1857375"/>
          <p14:tracePt t="41794" x="9712325" y="1857375"/>
          <p14:tracePt t="41795" x="9664700" y="1849438"/>
          <p14:tracePt t="41796" x="9585325" y="1849438"/>
          <p14:tracePt t="41797" x="9536113" y="1849438"/>
          <p14:tracePt t="41798" x="9480550" y="1841500"/>
          <p14:tracePt t="41799" x="9440863" y="1841500"/>
          <p14:tracePt t="41800" x="9409113" y="1841500"/>
          <p14:tracePt t="41801" x="9361488" y="1841500"/>
          <p14:tracePt t="41802" x="9321800" y="1841500"/>
          <p14:tracePt t="41803" x="9274175" y="1841500"/>
          <p14:tracePt t="41804" x="9250363" y="1841500"/>
          <p14:tracePt t="41805" x="9209088" y="1841500"/>
          <p14:tracePt t="41806" x="9169400" y="1833563"/>
          <p14:tracePt t="41807" x="9113838" y="1833563"/>
          <p14:tracePt t="41808" x="9050338" y="1833563"/>
          <p14:tracePt t="41809" x="9002713" y="1825625"/>
          <p14:tracePt t="41810" x="8963025" y="1825625"/>
          <p14:tracePt t="41811" x="8931275" y="1825625"/>
          <p14:tracePt t="41812" x="8899525" y="1825625"/>
          <p14:tracePt t="41813" x="8874125" y="1825625"/>
          <p14:tracePt t="41814" x="8850313" y="1825625"/>
          <p14:tracePt t="41815" x="8810625" y="1817688"/>
          <p14:tracePt t="41816" x="8778875" y="1817688"/>
          <p14:tracePt t="41817" x="8747125" y="1817688"/>
          <p14:tracePt t="41818" x="8715375" y="1817688"/>
          <p14:tracePt t="41819" x="8683625" y="1817688"/>
          <p14:tracePt t="41820" x="8659813" y="1817688"/>
          <p14:tracePt t="41821" x="8628063" y="1817688"/>
          <p14:tracePt t="41822" x="8604250" y="1809750"/>
          <p14:tracePt t="41823" x="8580438" y="1809750"/>
          <p14:tracePt t="41824" x="8556625" y="1809750"/>
          <p14:tracePt t="41825" x="8540750" y="1809750"/>
          <p14:tracePt t="41826" x="8523288" y="1809750"/>
          <p14:tracePt t="41827" x="8499475" y="1809750"/>
          <p14:tracePt t="41828" x="8475663" y="1809750"/>
          <p14:tracePt t="41829" x="8459788" y="1809750"/>
          <p14:tracePt t="41830" x="8435975" y="1809750"/>
          <p14:tracePt t="41831" x="8428038" y="1809750"/>
          <p14:tracePt t="41832" x="8412163" y="1809750"/>
          <p14:tracePt t="41833" x="8388350" y="1801813"/>
          <p14:tracePt t="41834" x="8372475" y="1801813"/>
          <p14:tracePt t="41835" x="8356600" y="1801813"/>
          <p14:tracePt t="41836" x="8340725" y="1801813"/>
          <p14:tracePt t="41838" x="8324850" y="1801813"/>
          <p14:tracePt t="41839" x="8316913" y="1801813"/>
          <p14:tracePt t="41840" x="8301038" y="1801813"/>
          <p14:tracePt t="41842" x="8293100" y="1801813"/>
          <p14:tracePt t="41843" x="8285163" y="1801813"/>
          <p14:tracePt t="41844" x="8277225" y="1801813"/>
          <p14:tracePt t="41846" x="8269288" y="1801813"/>
          <p14:tracePt t="41848" x="8261350" y="1801813"/>
          <p14:tracePt t="41891" x="8269288" y="1801813"/>
          <p14:tracePt t="41893" x="8277225" y="1801813"/>
          <p14:tracePt t="41895" x="8285163" y="1801813"/>
          <p14:tracePt t="41897" x="8293100" y="1801813"/>
          <p14:tracePt t="41898" x="8301038" y="1801813"/>
          <p14:tracePt t="41899" x="8308975" y="1801813"/>
          <p14:tracePt t="41900" x="8316913" y="1801813"/>
          <p14:tracePt t="41901" x="8324850" y="1801813"/>
          <p14:tracePt t="41902" x="8332788" y="1801813"/>
          <p14:tracePt t="41903" x="8340725" y="1801813"/>
          <p14:tracePt t="41905" x="8356600" y="1801813"/>
          <p14:tracePt t="41906" x="8364538" y="1801813"/>
          <p14:tracePt t="41907" x="8372475" y="1801813"/>
          <p14:tracePt t="41908" x="8388350" y="1801813"/>
          <p14:tracePt t="41909" x="8404225" y="1809750"/>
          <p14:tracePt t="41910" x="8412163" y="1809750"/>
          <p14:tracePt t="41911" x="8428038" y="1809750"/>
          <p14:tracePt t="41912" x="8443913" y="1809750"/>
          <p14:tracePt t="41913" x="8459788" y="1809750"/>
          <p14:tracePt t="41914" x="8475663" y="1809750"/>
          <p14:tracePt t="41915" x="8491538" y="1817688"/>
          <p14:tracePt t="41916" x="8507413" y="1817688"/>
          <p14:tracePt t="41917" x="8531225" y="1817688"/>
          <p14:tracePt t="41918" x="8548688" y="1825625"/>
          <p14:tracePt t="41919" x="8580438" y="1825625"/>
          <p14:tracePt t="41920" x="8604250" y="1833563"/>
          <p14:tracePt t="41921" x="8620125" y="1833563"/>
          <p14:tracePt t="41922" x="8643938" y="1833563"/>
          <p14:tracePt t="41923" x="8675688" y="1833563"/>
          <p14:tracePt t="41924" x="8699500" y="1833563"/>
          <p14:tracePt t="41925" x="8723313" y="1841500"/>
          <p14:tracePt t="41926" x="8747125" y="1849438"/>
          <p14:tracePt t="41927" x="8778875" y="1857375"/>
          <p14:tracePt t="41928" x="8810625" y="1857375"/>
          <p14:tracePt t="41929" x="8850313" y="1865313"/>
          <p14:tracePt t="41930" x="8874125" y="1865313"/>
          <p14:tracePt t="41931" x="8915400" y="1873250"/>
          <p14:tracePt t="41932" x="8939213" y="1873250"/>
          <p14:tracePt t="41943" x="9361488" y="1930400"/>
          <p14:tracePt t="41944" x="9409113" y="1938338"/>
          <p14:tracePt t="41945" x="9440863" y="1946275"/>
          <p14:tracePt t="41946" x="9488488" y="1946275"/>
          <p14:tracePt t="41947" x="9504363" y="1946275"/>
          <p14:tracePt t="41948" x="9536113" y="1954213"/>
          <p14:tracePt t="41949" x="9585325" y="1962150"/>
          <p14:tracePt t="41950" x="9625013" y="1962150"/>
          <p14:tracePt t="41951" x="9696450" y="1970088"/>
          <p14:tracePt t="41952" x="9744075" y="1978025"/>
          <p14:tracePt t="41953" x="9791700" y="1985963"/>
          <p14:tracePt t="41954" x="9823450" y="1993900"/>
          <p14:tracePt t="41955" x="9879013" y="2001838"/>
          <p14:tracePt t="41956" x="9894888" y="2001838"/>
          <p14:tracePt t="41957" x="9926638" y="2009775"/>
          <p14:tracePt t="41958" x="9975850" y="2009775"/>
          <p14:tracePt t="41959" x="10015538" y="2017713"/>
          <p14:tracePt t="41960" x="10094913" y="2025650"/>
          <p14:tracePt t="41961" x="10134600" y="2033588"/>
          <p14:tracePt t="41962" x="10182225" y="2041525"/>
          <p14:tracePt t="41963" x="10213975" y="2049463"/>
          <p14:tracePt t="41964" x="10279063" y="2057400"/>
          <p14:tracePt t="41965" x="10310813" y="2057400"/>
          <p14:tracePt t="41966" x="10334625" y="2057400"/>
          <p14:tracePt t="41967" x="10366375" y="2057400"/>
          <p14:tracePt t="41968" x="10398125" y="2065338"/>
          <p14:tracePt t="41969" x="10461625" y="2073275"/>
          <p14:tracePt t="41970" x="10493375" y="2073275"/>
          <p14:tracePt t="41971" x="10533063" y="2081213"/>
          <p14:tracePt t="41972" x="10564813" y="2089150"/>
          <p14:tracePt t="41973" x="10596563" y="2089150"/>
          <p14:tracePt t="41974" x="10629900" y="2097088"/>
          <p14:tracePt t="41975" x="10653713" y="2097088"/>
          <p14:tracePt t="41976" x="10677525" y="2097088"/>
          <p14:tracePt t="41977" x="10717213" y="2105025"/>
          <p14:tracePt t="41978" x="10741025" y="2105025"/>
          <p14:tracePt t="41979" x="10764838" y="2105025"/>
          <p14:tracePt t="41980" x="10788650" y="2112963"/>
          <p14:tracePt t="41981" x="10812463" y="2112963"/>
          <p14:tracePt t="41982" x="10828338" y="2112963"/>
          <p14:tracePt t="41983" x="10852150" y="2112963"/>
          <p14:tracePt t="41984" x="10868025" y="2112963"/>
          <p14:tracePt t="41985" x="10891838" y="2120900"/>
          <p14:tracePt t="41986" x="10899775" y="2120900"/>
          <p14:tracePt t="41987" x="10915650" y="2120900"/>
          <p14:tracePt t="41988" x="10939463" y="2128838"/>
          <p14:tracePt t="41989" x="10955338" y="2128838"/>
          <p14:tracePt t="41990" x="10971213" y="2128838"/>
          <p14:tracePt t="41991" x="10980738" y="2128838"/>
          <p14:tracePt t="41992" x="10996613" y="2128838"/>
          <p14:tracePt t="41993" x="11004550" y="2128838"/>
          <p14:tracePt t="41995" x="11020425" y="2128838"/>
          <p14:tracePt t="41997" x="11028363" y="2128838"/>
          <p14:tracePt t="41999" x="11036300" y="2128838"/>
          <p14:tracePt t="42003" x="11044238" y="2128838"/>
          <p14:tracePt t="42019" x="11036300" y="2128838"/>
          <p14:tracePt t="42022" x="11028363" y="2128838"/>
          <p14:tracePt t="42024" x="11020425" y="2128838"/>
          <p14:tracePt t="42025" x="11012488" y="2128838"/>
          <p14:tracePt t="42026" x="11004550" y="2128838"/>
          <p14:tracePt t="42028" x="10988675" y="2128838"/>
          <p14:tracePt t="42029" x="10980738" y="2120900"/>
          <p14:tracePt t="42030" x="10971213" y="2120900"/>
          <p14:tracePt t="42031" x="10955338" y="2112963"/>
          <p14:tracePt t="42032" x="10947400" y="2112963"/>
          <p14:tracePt t="42033" x="10931525" y="2112963"/>
          <p14:tracePt t="42034" x="10923588" y="2112963"/>
          <p14:tracePt t="42035" x="10907713" y="2105025"/>
          <p14:tracePt t="42036" x="10891838" y="2097088"/>
          <p14:tracePt t="42037" x="10875963" y="2089150"/>
          <p14:tracePt t="42038" x="10860088" y="2089150"/>
          <p14:tracePt t="42039" x="10844213" y="2089150"/>
          <p14:tracePt t="42040" x="10828338" y="2089150"/>
          <p14:tracePt t="42041" x="10804525" y="2081213"/>
          <p14:tracePt t="42042" x="10780713" y="2073275"/>
          <p14:tracePt t="42043" x="10756900" y="2065338"/>
          <p14:tracePt t="42044" x="10725150" y="2065338"/>
          <p14:tracePt t="42045" x="10709275" y="2065338"/>
          <p14:tracePt t="42046" x="10677525" y="2057400"/>
          <p14:tracePt t="42047" x="10653713" y="2049463"/>
          <p14:tracePt t="42048" x="10629900" y="2049463"/>
          <p14:tracePt t="42049" x="10604500" y="2041525"/>
          <p14:tracePt t="42050" x="10564813" y="2033588"/>
          <p14:tracePt t="42051" x="10541000" y="2033588"/>
          <p14:tracePt t="42052" x="10517188" y="2033588"/>
          <p14:tracePt t="42053" x="10493375" y="2025650"/>
          <p14:tracePt t="42054" x="10461625" y="2025650"/>
          <p14:tracePt t="42055" x="10437813" y="2017713"/>
          <p14:tracePt t="42056" x="10414000" y="2017713"/>
          <p14:tracePt t="42057" x="10382250" y="2009775"/>
          <p14:tracePt t="42058" x="10358438" y="2001838"/>
          <p14:tracePt t="42059" x="10318750" y="2001838"/>
          <p14:tracePt t="42060" x="10294938" y="2001838"/>
          <p14:tracePt t="42061" x="10237788" y="1993900"/>
          <p14:tracePt t="42063" x="10166350" y="1985963"/>
          <p14:tracePt t="42064" x="10126663" y="1978025"/>
          <p14:tracePt t="42065" x="10094913" y="1970088"/>
          <p14:tracePt t="42066" x="10063163" y="1970088"/>
          <p14:tracePt t="42067" x="10047288" y="1962150"/>
          <p14:tracePt t="42068" x="10023475" y="1962150"/>
          <p14:tracePt t="42069" x="9991725" y="1954213"/>
          <p14:tracePt t="42070" x="9959975" y="1954213"/>
          <p14:tracePt t="42071" x="9926638" y="1954213"/>
          <p14:tracePt t="42072" x="9871075" y="1946275"/>
          <p14:tracePt t="42073" x="9839325" y="1938338"/>
          <p14:tracePt t="42074" x="9799638" y="1930400"/>
          <p14:tracePt t="42075" x="9767888" y="1930400"/>
          <p14:tracePt t="42076" x="9736138" y="1922463"/>
          <p14:tracePt t="42077" x="9704388" y="1914525"/>
          <p14:tracePt t="42078" x="9688513" y="1914525"/>
          <p14:tracePt t="42079" x="9656763" y="1914525"/>
          <p14:tracePt t="42080" x="9632950" y="1906588"/>
          <p14:tracePt t="42081" x="9601200" y="1898650"/>
          <p14:tracePt t="42082" x="9567863" y="1898650"/>
          <p14:tracePt t="42083" x="9512300" y="1890713"/>
          <p14:tracePt t="42084" x="9472613" y="1890713"/>
          <p14:tracePt t="42085" x="9448800" y="1881188"/>
          <p14:tracePt t="42086" x="9417050" y="1881188"/>
          <p14:tracePt t="42087" x="9385300" y="1873250"/>
          <p14:tracePt t="42088" x="9361488" y="1873250"/>
          <p14:tracePt t="42089" x="9337675" y="1865313"/>
          <p14:tracePt t="42090" x="9313863" y="1865313"/>
          <p14:tracePt t="42091" x="9282113" y="1857375"/>
          <p14:tracePt t="42092" x="9258300" y="1857375"/>
          <p14:tracePt t="42093" x="9234488" y="1857375"/>
          <p14:tracePt t="42094" x="9153525" y="1849438"/>
          <p14:tracePt t="42095" x="9129713" y="1849438"/>
          <p14:tracePt t="42096" x="9105900" y="1841500"/>
          <p14:tracePt t="42097" x="9082088" y="1841500"/>
          <p14:tracePt t="42098" x="9050338" y="1833563"/>
          <p14:tracePt t="42099" x="9026525" y="1833563"/>
          <p14:tracePt t="42100" x="9002713" y="1825625"/>
          <p14:tracePt t="42101" x="8978900" y="1825625"/>
          <p14:tracePt t="42102" x="8947150" y="1825625"/>
          <p14:tracePt t="42103" x="8923338" y="1817688"/>
          <p14:tracePt t="42104" x="8899525" y="1817688"/>
          <p14:tracePt t="42105" x="8874125" y="1817688"/>
          <p14:tracePt t="42106" x="8850313" y="1809750"/>
          <p14:tracePt t="42107" x="8842375" y="1809750"/>
          <p14:tracePt t="42108" x="8818563" y="1809750"/>
          <p14:tracePt t="42109" x="8794750" y="1809750"/>
          <p14:tracePt t="42110" x="8770938" y="1809750"/>
          <p14:tracePt t="42111" x="8747125" y="1801813"/>
          <p14:tracePt t="42112" x="8723313" y="1801813"/>
          <p14:tracePt t="42113" x="8699500" y="1793875"/>
          <p14:tracePt t="42114" x="8667750" y="1793875"/>
          <p14:tracePt t="42115" x="8643938" y="1793875"/>
          <p14:tracePt t="42116" x="8620125" y="1793875"/>
          <p14:tracePt t="42117" x="8604250" y="1793875"/>
          <p14:tracePt t="42118" x="8580438" y="1785938"/>
          <p14:tracePt t="42119" x="8556625" y="1785938"/>
          <p14:tracePt t="42120" x="8540750" y="1778000"/>
          <p14:tracePt t="42121" x="8523288" y="1778000"/>
          <p14:tracePt t="42122" x="8499475" y="1778000"/>
          <p14:tracePt t="42123" x="8483600" y="1770063"/>
          <p14:tracePt t="42124" x="8467725" y="1770063"/>
          <p14:tracePt t="42125" x="8459788" y="1770063"/>
          <p14:tracePt t="42126" x="8443913" y="1770063"/>
          <p14:tracePt t="42127" x="8428038" y="1770063"/>
          <p14:tracePt t="42128" x="8412163" y="1770063"/>
          <p14:tracePt t="42129" x="8396288" y="1770063"/>
          <p14:tracePt t="42130" x="8380413" y="1770063"/>
          <p14:tracePt t="42131" x="8372475" y="1770063"/>
          <p14:tracePt t="42132" x="8348663" y="1762125"/>
          <p14:tracePt t="42133" x="8340725" y="1762125"/>
          <p14:tracePt t="42134" x="8324850" y="1762125"/>
          <p14:tracePt t="42135" x="8316913" y="1762125"/>
          <p14:tracePt t="42136" x="8301038" y="1754188"/>
          <p14:tracePt t="42137" x="8293100" y="1754188"/>
          <p14:tracePt t="42138" x="8277225" y="1754188"/>
          <p14:tracePt t="42139" x="8269288" y="1754188"/>
          <p14:tracePt t="42140" x="8261350" y="1754188"/>
          <p14:tracePt t="42141" x="8245475" y="1754188"/>
          <p14:tracePt t="42142" x="8237538" y="1754188"/>
          <p14:tracePt t="42143" x="8229600" y="1754188"/>
          <p14:tracePt t="42144" x="8213725" y="1754188"/>
          <p14:tracePt t="42145" x="8205788" y="1746250"/>
          <p14:tracePt t="42146" x="8197850" y="1746250"/>
          <p14:tracePt t="42147" x="8189913" y="1746250"/>
          <p14:tracePt t="42148" x="8172450" y="1746250"/>
          <p14:tracePt t="42150" x="8156575" y="1746250"/>
          <p14:tracePt t="42151" x="8148638" y="1746250"/>
          <p14:tracePt t="42153" x="8140700" y="1746250"/>
          <p14:tracePt t="42154" x="8132763" y="1746250"/>
          <p14:tracePt t="42155" x="8116888" y="1746250"/>
          <p14:tracePt t="42156" x="8108950" y="1746250"/>
          <p14:tracePt t="42157" x="8101013" y="1746250"/>
          <p14:tracePt t="42158" x="8085138" y="1746250"/>
          <p14:tracePt t="42160" x="8077200" y="1746250"/>
          <p14:tracePt t="42161" x="8069263" y="1746250"/>
          <p14:tracePt t="42162" x="8061325" y="1746250"/>
          <p14:tracePt t="42163" x="8053388" y="1746250"/>
          <p14:tracePt t="42164" x="8053388" y="1738313"/>
          <p14:tracePt t="42165" x="8045450" y="1738313"/>
          <p14:tracePt t="42167" x="8029575" y="1738313"/>
          <p14:tracePt t="42169" x="8021638" y="1738313"/>
          <p14:tracePt t="42171" x="8013700" y="1738313"/>
          <p14:tracePt t="42173" x="8005763" y="1738313"/>
          <p14:tracePt t="42175" x="7997825" y="1738313"/>
          <p14:tracePt t="42177" x="7989888" y="1738313"/>
          <p14:tracePt t="42180" x="7981950" y="1738313"/>
          <p14:tracePt t="42181" x="7974013" y="1738313"/>
          <p14:tracePt t="42182" x="7974013" y="1730375"/>
          <p14:tracePt t="42183" x="7966075" y="1730375"/>
          <p14:tracePt t="42186" x="7958138" y="1730375"/>
          <p14:tracePt t="42188" x="7950200" y="1730375"/>
          <p14:tracePt t="42190" x="7942263" y="1730375"/>
          <p14:tracePt t="42192" x="7934325" y="1730375"/>
          <p14:tracePt t="42195" x="7926388" y="1730375"/>
          <p14:tracePt t="42198" x="7926388" y="1722438"/>
          <p14:tracePt t="42199" x="7918450" y="1722438"/>
          <p14:tracePt t="42200" x="7910513" y="1722438"/>
          <p14:tracePt t="42204" x="7902575" y="1722438"/>
          <p14:tracePt t="42206" x="7894638" y="1714500"/>
          <p14:tracePt t="42210" x="7886700" y="1714500"/>
          <p14:tracePt t="42214" x="7878763" y="1714500"/>
          <p14:tracePt t="42216" x="7870825" y="1714500"/>
          <p14:tracePt t="42221" x="7862888" y="1714500"/>
          <p14:tracePt t="42225" x="7854950" y="1714500"/>
          <p14:tracePt t="42232" x="7847013" y="1714500"/>
          <p14:tracePt t="42233" x="7839075" y="1714500"/>
          <p14:tracePt t="42238" x="7829550" y="1714500"/>
          <p14:tracePt t="42242" x="7821613" y="1714500"/>
          <p14:tracePt t="42245" x="7813675" y="1714500"/>
          <p14:tracePt t="42246" x="7805738" y="1714500"/>
          <p14:tracePt t="42249" x="7797800" y="1714500"/>
          <p14:tracePt t="42251" x="7789863" y="1714500"/>
          <p14:tracePt t="42253" x="7781925" y="1714500"/>
          <p14:tracePt t="42254" x="7773988" y="1714500"/>
          <p14:tracePt t="42256" x="7766050" y="1714500"/>
          <p14:tracePt t="42257" x="7758113" y="1714500"/>
          <p14:tracePt t="42259" x="7750175" y="1714500"/>
          <p14:tracePt t="42260" x="7742238" y="1714500"/>
          <p14:tracePt t="42261" x="7734300" y="1714500"/>
          <p14:tracePt t="42263" x="7718425" y="1714500"/>
          <p14:tracePt t="42265" x="7710488" y="1714500"/>
          <p14:tracePt t="42266" x="7702550" y="1714500"/>
          <p14:tracePt t="42267" x="7694613" y="1714500"/>
          <p14:tracePt t="42268" x="7686675" y="1714500"/>
          <p14:tracePt t="42269" x="7678738" y="1714500"/>
          <p14:tracePt t="42270" x="7670800" y="1714500"/>
          <p14:tracePt t="42271" x="7654925" y="1714500"/>
          <p14:tracePt t="42272" x="7646988" y="1714500"/>
          <p14:tracePt t="42273" x="7639050" y="1714500"/>
          <p14:tracePt t="42274" x="7631113" y="1714500"/>
          <p14:tracePt t="42275" x="7623175" y="1714500"/>
          <p14:tracePt t="42276" x="7615238" y="1714500"/>
          <p14:tracePt t="42277" x="7607300" y="1714500"/>
          <p14:tracePt t="42278" x="7591425" y="1714500"/>
          <p14:tracePt t="42279" x="7575550" y="1714500"/>
          <p14:tracePt t="42280" x="7575550" y="1706563"/>
          <p14:tracePt t="42281" x="7559675" y="1706563"/>
          <p14:tracePt t="42282" x="7551738" y="1706563"/>
          <p14:tracePt t="42283" x="7535863" y="1706563"/>
          <p14:tracePt t="42285" x="7512050" y="1706563"/>
          <p14:tracePt t="42286" x="7504113" y="1706563"/>
          <p14:tracePt t="42287" x="7486650" y="1706563"/>
          <p14:tracePt t="42288" x="7478713" y="1706563"/>
          <p14:tracePt t="42289" x="7470775" y="1706563"/>
          <p14:tracePt t="42290" x="7454900" y="1706563"/>
          <p14:tracePt t="42291" x="7446963" y="1706563"/>
          <p14:tracePt t="42292" x="7431088" y="1706563"/>
          <p14:tracePt t="42293" x="7423150" y="1706563"/>
          <p14:tracePt t="42294" x="7407275" y="1706563"/>
          <p14:tracePt t="42295" x="7399338" y="1706563"/>
          <p14:tracePt t="42296" x="7375525" y="1698625"/>
          <p14:tracePt t="42297" x="7359650" y="1698625"/>
          <p14:tracePt t="42298" x="7351713" y="1698625"/>
          <p14:tracePt t="42299" x="7335838" y="1690688"/>
          <p14:tracePt t="42300" x="7327900" y="1690688"/>
          <p14:tracePt t="42301" x="7312025" y="1690688"/>
          <p14:tracePt t="42302" x="7304088" y="1690688"/>
          <p14:tracePt t="42303" x="7296150" y="1690688"/>
          <p14:tracePt t="42304" x="7280275" y="1690688"/>
          <p14:tracePt t="42305" x="7264400" y="1690688"/>
          <p14:tracePt t="42306" x="7248525" y="1690688"/>
          <p14:tracePt t="42307" x="7232650" y="1682750"/>
          <p14:tracePt t="42308" x="7224713" y="1682750"/>
          <p14:tracePt t="42309" x="7200900" y="1682750"/>
          <p14:tracePt t="42310" x="7192963" y="1682750"/>
          <p14:tracePt t="42311" x="7177088" y="1682750"/>
          <p14:tracePt t="42312" x="7153275" y="1682750"/>
          <p14:tracePt t="42313" x="7145338" y="1682750"/>
          <p14:tracePt t="42314" x="7135813" y="1674813"/>
          <p14:tracePt t="42315" x="7119938" y="1674813"/>
          <p14:tracePt t="42316" x="7112000" y="1674813"/>
          <p14:tracePt t="42317" x="7096125" y="1674813"/>
          <p14:tracePt t="42318" x="7080250" y="1674813"/>
          <p14:tracePt t="42319" x="7064375" y="1674813"/>
          <p14:tracePt t="42320" x="7048500" y="1674813"/>
          <p14:tracePt t="42321" x="7032625" y="1666875"/>
          <p14:tracePt t="42322" x="7024688" y="1666875"/>
          <p14:tracePt t="42323" x="7000875" y="1666875"/>
          <p14:tracePt t="42324" x="6969125" y="1666875"/>
          <p14:tracePt t="42325" x="6953250" y="1666875"/>
          <p14:tracePt t="42326" x="6945313" y="1666875"/>
          <p14:tracePt t="42327" x="6937375" y="1666875"/>
          <p14:tracePt t="42328" x="6921500" y="1666875"/>
          <p14:tracePt t="42329" x="6897688" y="1666875"/>
          <p14:tracePt t="42330" x="6889750" y="1666875"/>
          <p14:tracePt t="42331" x="6873875" y="1666875"/>
          <p14:tracePt t="42332" x="6865938" y="1666875"/>
          <p14:tracePt t="42333" x="6850063" y="1666875"/>
          <p14:tracePt t="42334" x="6834188" y="1666875"/>
          <p14:tracePt t="42335" x="6810375" y="1658938"/>
          <p14:tracePt t="42337" x="6794500" y="1658938"/>
          <p14:tracePt t="42338" x="6769100" y="1658938"/>
          <p14:tracePt t="42339" x="6761163" y="1658938"/>
          <p14:tracePt t="42340" x="6745288" y="1658938"/>
          <p14:tracePt t="42341" x="6737350" y="1658938"/>
          <p14:tracePt t="42342" x="6721475" y="1658938"/>
          <p14:tracePt t="42343" x="6705600" y="1658938"/>
          <p14:tracePt t="42344" x="6697663" y="1658938"/>
          <p14:tracePt t="42345" x="6681788" y="1651000"/>
          <p14:tracePt t="42346" x="6673850" y="1651000"/>
          <p14:tracePt t="42347" x="6650038" y="1651000"/>
          <p14:tracePt t="42348" x="6642100" y="1651000"/>
          <p14:tracePt t="42349" x="6634163" y="1651000"/>
          <p14:tracePt t="42350" x="6626225" y="1651000"/>
          <p14:tracePt t="42351" x="6602413" y="1651000"/>
          <p14:tracePt t="42352" x="6594475" y="1651000"/>
          <p14:tracePt t="42353" x="6586538" y="1651000"/>
          <p14:tracePt t="42354" x="6570663" y="1651000"/>
          <p14:tracePt t="42355" x="6562725" y="1651000"/>
          <p14:tracePt t="42356" x="6538913" y="1651000"/>
          <p14:tracePt t="42358" x="6523038" y="1651000"/>
          <p14:tracePt t="42359" x="6515100" y="1651000"/>
          <p14:tracePt t="42360" x="6491288" y="1651000"/>
          <p14:tracePt t="42361" x="6467475" y="1651000"/>
          <p14:tracePt t="42363" x="6451600" y="1651000"/>
          <p14:tracePt t="42364" x="6442075" y="1651000"/>
          <p14:tracePt t="42365" x="6434138" y="1651000"/>
          <p14:tracePt t="42366" x="6426200" y="1651000"/>
          <p14:tracePt t="42367" x="6410325" y="1651000"/>
          <p14:tracePt t="42368" x="6402388" y="1651000"/>
          <p14:tracePt t="42369" x="6394450" y="1651000"/>
          <p14:tracePt t="42370" x="6378575" y="1651000"/>
          <p14:tracePt t="42371" x="6370638" y="1651000"/>
          <p14:tracePt t="42372" x="6362700" y="1651000"/>
          <p14:tracePt t="42373" x="6354763" y="1651000"/>
          <p14:tracePt t="42374" x="6346825" y="1651000"/>
          <p14:tracePt t="42375" x="6330950" y="1651000"/>
          <p14:tracePt t="42376" x="6323013" y="1651000"/>
          <p14:tracePt t="42377" x="6315075" y="1651000"/>
          <p14:tracePt t="42378" x="6307138" y="1651000"/>
          <p14:tracePt t="42379" x="6299200" y="1651000"/>
          <p14:tracePt t="42380" x="6291263" y="1651000"/>
          <p14:tracePt t="42381" x="6283325" y="1651000"/>
          <p14:tracePt t="42382" x="6275388" y="1651000"/>
          <p14:tracePt t="42383" x="6259513" y="1651000"/>
          <p14:tracePt t="42384" x="6251575" y="1651000"/>
          <p14:tracePt t="42386" x="6243638" y="1651000"/>
          <p14:tracePt t="42387" x="6235700" y="1651000"/>
          <p14:tracePt t="42388" x="6227763" y="1651000"/>
          <p14:tracePt t="42389" x="6219825" y="1651000"/>
          <p14:tracePt t="42390" x="6211888" y="1651000"/>
          <p14:tracePt t="42392" x="6203950" y="1651000"/>
          <p14:tracePt t="42393" x="6196013" y="1651000"/>
          <p14:tracePt t="42395" x="6188075" y="1651000"/>
          <p14:tracePt t="42396" x="6180138" y="1651000"/>
          <p14:tracePt t="42397" x="6172200" y="1651000"/>
          <p14:tracePt t="42399" x="6164263" y="1651000"/>
          <p14:tracePt t="42401" x="6156325" y="1651000"/>
          <p14:tracePt t="42402" x="6148388" y="1651000"/>
          <p14:tracePt t="42405" x="6132513" y="1651000"/>
          <p14:tracePt t="42408" x="6124575" y="1651000"/>
          <p14:tracePt t="42410" x="6116638" y="1651000"/>
          <p14:tracePt t="42411" x="6108700" y="1651000"/>
          <p14:tracePt t="42414" x="6100763" y="1651000"/>
          <p14:tracePt t="42416" x="6091238" y="1651000"/>
          <p14:tracePt t="42419" x="6083300" y="1651000"/>
          <p14:tracePt t="42421" x="6075363" y="1651000"/>
          <p14:tracePt t="42424" x="6067425" y="1651000"/>
          <p14:tracePt t="42427" x="6059488" y="1651000"/>
          <p14:tracePt t="42430" x="6051550" y="1651000"/>
          <p14:tracePt t="42435" x="6043613" y="1651000"/>
          <p14:tracePt t="42437" x="6035675" y="1651000"/>
          <p14:tracePt t="42441" x="6027738" y="1651000"/>
          <p14:tracePt t="42446" x="6019800" y="1651000"/>
          <p14:tracePt t="42451" x="6011863" y="1651000"/>
          <p14:tracePt t="42456" x="6003925" y="1651000"/>
          <p14:tracePt t="42460" x="5995988" y="1651000"/>
          <p14:tracePt t="42466" x="5988050" y="1651000"/>
          <p14:tracePt t="42469" x="5980113" y="1651000"/>
          <p14:tracePt t="42471" x="5972175" y="1651000"/>
          <p14:tracePt t="42474" x="5964238" y="1651000"/>
          <p14:tracePt t="42477" x="5956300" y="1651000"/>
          <p14:tracePt t="42479" x="5948363" y="1651000"/>
          <p14:tracePt t="42480" x="5940425" y="1651000"/>
          <p14:tracePt t="42482" x="5932488" y="1651000"/>
          <p14:tracePt t="42484" x="5924550" y="1651000"/>
          <p14:tracePt t="42486" x="5916613" y="1651000"/>
          <p14:tracePt t="42487" x="5908675" y="1651000"/>
          <p14:tracePt t="42488" x="5900738" y="1651000"/>
          <p14:tracePt t="42490" x="5884863" y="1651000"/>
          <p14:tracePt t="42492" x="5876925" y="1651000"/>
          <p14:tracePt t="42493" x="5868988" y="1651000"/>
          <p14:tracePt t="42495" x="5853113" y="1651000"/>
          <p14:tracePt t="42497" x="5837238" y="1651000"/>
          <p14:tracePt t="42498" x="5829300" y="1651000"/>
          <p14:tracePt t="42499" x="5821363" y="1651000"/>
          <p14:tracePt t="42500" x="5813425" y="1651000"/>
          <p14:tracePt t="42501" x="5805488" y="1651000"/>
          <p14:tracePt t="42502" x="5797550" y="1651000"/>
          <p14:tracePt t="42503" x="5789613" y="1651000"/>
          <p14:tracePt t="42504" x="5781675" y="1651000"/>
          <p14:tracePt t="42506" x="5765800" y="1651000"/>
          <p14:tracePt t="42507" x="5757863" y="1651000"/>
          <p14:tracePt t="42508" x="5749925" y="1651000"/>
          <p14:tracePt t="42509" x="5740400" y="1651000"/>
          <p14:tracePt t="42511" x="5732463" y="1651000"/>
          <p14:tracePt t="42512" x="5716588" y="1651000"/>
          <p14:tracePt t="42513" x="5708650" y="1651000"/>
          <p14:tracePt t="42514" x="5700713" y="1651000"/>
          <p14:tracePt t="42515" x="5692775" y="1651000"/>
          <p14:tracePt t="42516" x="5684838" y="1651000"/>
          <p14:tracePt t="42517" x="5676900" y="1651000"/>
          <p14:tracePt t="42519" x="5668963" y="1651000"/>
          <p14:tracePt t="42520" x="5653088" y="1651000"/>
          <p14:tracePt t="42521" x="5645150" y="1651000"/>
          <p14:tracePt t="42522" x="5637213" y="1651000"/>
          <p14:tracePt t="42523" x="5629275" y="1651000"/>
          <p14:tracePt t="42524" x="5621338" y="1651000"/>
          <p14:tracePt t="42525" x="5613400" y="1651000"/>
          <p14:tracePt t="42526" x="5605463" y="1651000"/>
          <p14:tracePt t="42527" x="5597525" y="1651000"/>
          <p14:tracePt t="42528" x="5589588" y="1651000"/>
          <p14:tracePt t="42529" x="5581650" y="1651000"/>
          <p14:tracePt t="42531" x="5565775" y="1643063"/>
          <p14:tracePt t="42533" x="5557838" y="1643063"/>
          <p14:tracePt t="42534" x="5549900" y="1643063"/>
          <p14:tracePt t="42535" x="5541963" y="1643063"/>
          <p14:tracePt t="42536" x="5534025" y="1643063"/>
          <p14:tracePt t="42538" x="5526088" y="1643063"/>
          <p14:tracePt t="42539" x="5518150" y="1643063"/>
          <p14:tracePt t="42540" x="5510213" y="1643063"/>
          <p14:tracePt t="42542" x="5494338" y="1643063"/>
          <p14:tracePt t="42544" x="5486400" y="1643063"/>
          <p14:tracePt t="42545" x="5478463" y="1643063"/>
          <p14:tracePt t="42547" x="5462588" y="1643063"/>
          <p14:tracePt t="42549" x="5454650" y="1643063"/>
          <p14:tracePt t="42551" x="5438775" y="1643063"/>
          <p14:tracePt t="42553" x="5430838" y="1643063"/>
          <p14:tracePt t="42554" x="5422900" y="1643063"/>
          <p14:tracePt t="42556" x="5414963" y="1643063"/>
          <p14:tracePt t="42557" x="5407025" y="1643063"/>
          <p14:tracePt t="42559" x="5397500" y="1643063"/>
          <p14:tracePt t="42560" x="5389563" y="1643063"/>
          <p14:tracePt t="42561" x="5381625" y="1643063"/>
          <p14:tracePt t="42563" x="5365750" y="1643063"/>
          <p14:tracePt t="42565" x="5357813" y="1643063"/>
          <p14:tracePt t="42567" x="5341938" y="1643063"/>
          <p14:tracePt t="42569" x="5334000" y="1643063"/>
          <p14:tracePt t="42570" x="5326063" y="1643063"/>
          <p14:tracePt t="42572" x="5318125" y="1643063"/>
          <p14:tracePt t="42573" x="5310188" y="1643063"/>
          <p14:tracePt t="42574" x="5302250" y="1643063"/>
          <p14:tracePt t="42575" x="5294313" y="1643063"/>
          <p14:tracePt t="42576" x="5286375" y="1643063"/>
          <p14:tracePt t="42577" x="5278438" y="1643063"/>
          <p14:tracePt t="42579" x="5270500" y="1643063"/>
          <p14:tracePt t="42580" x="5262563" y="1643063"/>
          <p14:tracePt t="42581" x="5254625" y="1643063"/>
          <p14:tracePt t="42583" x="5246688" y="1643063"/>
          <p14:tracePt t="42584" x="5238750" y="1643063"/>
          <p14:tracePt t="42585" x="5230813" y="1651000"/>
          <p14:tracePt t="42586" x="5222875" y="1651000"/>
          <p14:tracePt t="42588" x="5214938" y="1651000"/>
          <p14:tracePt t="42589" x="5207000" y="1651000"/>
          <p14:tracePt t="42591" x="5199063" y="1651000"/>
          <p14:tracePt t="42592" x="5191125" y="1651000"/>
          <p14:tracePt t="42593" x="5183188" y="1651000"/>
          <p14:tracePt t="42594" x="5175250" y="1651000"/>
          <p14:tracePt t="42596" x="5167313" y="1651000"/>
          <p14:tracePt t="42597" x="5159375" y="1651000"/>
          <p14:tracePt t="42598" x="5151438" y="1651000"/>
          <p14:tracePt t="42600" x="5143500" y="1651000"/>
          <p14:tracePt t="42602" x="5127625" y="1651000"/>
          <p14:tracePt t="42604" x="5119688" y="1651000"/>
          <p14:tracePt t="42606" x="5111750" y="1651000"/>
          <p14:tracePt t="42607" x="5103813" y="1651000"/>
          <p14:tracePt t="42608" x="5103813" y="1658938"/>
          <p14:tracePt t="42609" x="5095875" y="1658938"/>
          <p14:tracePt t="42610" x="5087938" y="1658938"/>
          <p14:tracePt t="42613" x="5072063" y="1658938"/>
          <p14:tracePt t="42615" x="5064125" y="1658938"/>
          <p14:tracePt t="42618" x="5056188" y="1658938"/>
          <p14:tracePt t="42619" x="5056188" y="1666875"/>
          <p14:tracePt t="42620" x="5046663" y="1666875"/>
          <p14:tracePt t="42623" x="5038725" y="1666875"/>
          <p14:tracePt t="42625" x="5030788" y="1666875"/>
          <p14:tracePt t="42629" x="5022850" y="1666875"/>
          <p14:tracePt t="42632" x="5014913" y="1666875"/>
          <p14:tracePt t="42634" x="5006975" y="1666875"/>
          <p14:tracePt t="42638" x="4999038" y="1666875"/>
          <p14:tracePt t="42643" x="4991100" y="1666875"/>
          <p14:tracePt t="42650" x="4983163" y="1666875"/>
          <p14:tracePt t="42653" x="4975225" y="1666875"/>
          <p14:tracePt t="42661" x="4967288" y="1666875"/>
          <p14:tracePt t="42667" x="4959350" y="1666875"/>
          <p14:tracePt t="42672" x="4951413" y="1666875"/>
          <p14:tracePt t="42674" x="4943475" y="1666875"/>
          <p14:tracePt t="42677" x="4935538" y="1666875"/>
          <p14:tracePt t="42681" x="4927600" y="1666875"/>
          <p14:tracePt t="42683" x="4919663" y="1666875"/>
          <p14:tracePt t="42685" x="4911725" y="1666875"/>
          <p14:tracePt t="42688" x="4903788" y="1666875"/>
          <p14:tracePt t="42690" x="4895850" y="1666875"/>
          <p14:tracePt t="42692" x="4887913" y="1666875"/>
          <p14:tracePt t="42694" x="4879975" y="1666875"/>
          <p14:tracePt t="42696" x="4872038" y="1666875"/>
          <p14:tracePt t="42698" x="4864100" y="1666875"/>
          <p14:tracePt t="42700" x="4856163" y="1666875"/>
          <p14:tracePt t="42701" x="4848225" y="1666875"/>
          <p14:tracePt t="42703" x="4832350" y="1666875"/>
          <p14:tracePt t="42705" x="4824413" y="1666875"/>
          <p14:tracePt t="42707" x="4816475" y="1666875"/>
          <p14:tracePt t="42708" x="4808538" y="1666875"/>
          <p14:tracePt t="42709" x="4800600" y="1666875"/>
          <p14:tracePt t="42711" x="4792663" y="1666875"/>
          <p14:tracePt t="42713" x="4776788" y="1666875"/>
          <p14:tracePt t="42715" x="4768850" y="1658938"/>
          <p14:tracePt t="42717" x="4752975" y="1658938"/>
          <p14:tracePt t="42719" x="4745038" y="1658938"/>
          <p14:tracePt t="42721" x="4729163" y="1658938"/>
          <p14:tracePt t="42723" x="4721225" y="1658938"/>
          <p14:tracePt t="42724" x="4713288" y="1658938"/>
          <p14:tracePt t="42726" x="4705350" y="1658938"/>
          <p14:tracePt t="42728" x="4695825" y="1658938"/>
          <p14:tracePt t="42729" x="4687888" y="1658938"/>
          <p14:tracePt t="42731" x="4679950" y="1658938"/>
          <p14:tracePt t="42733" x="4672013" y="1658938"/>
          <p14:tracePt t="42734" x="4672013" y="1651000"/>
          <p14:tracePt t="42735" x="4664075" y="1651000"/>
          <p14:tracePt t="42738" x="4656138" y="1651000"/>
          <p14:tracePt t="42740" x="4648200" y="1651000"/>
          <p14:tracePt t="42743" x="4640263" y="1651000"/>
          <p14:tracePt t="42748" x="4632325" y="1651000"/>
          <p14:tracePt t="42758" x="4624388" y="1651000"/>
          <p14:tracePt t="42823" x="4616450" y="1651000"/>
          <p14:tracePt t="42829" x="4608513" y="1651000"/>
          <p14:tracePt t="42833" x="4600575" y="1651000"/>
          <p14:tracePt t="42836" x="4592638" y="1651000"/>
          <p14:tracePt t="42838" x="4584700" y="1643063"/>
          <p14:tracePt t="42840" x="4576763" y="1643063"/>
          <p14:tracePt t="42843" x="4568825" y="1643063"/>
          <p14:tracePt t="42845" x="4560888" y="1643063"/>
          <p14:tracePt t="42846" x="4552950" y="1643063"/>
          <p14:tracePt t="42848" x="4545013" y="1643063"/>
          <p14:tracePt t="42849" x="4545013" y="1635125"/>
          <p14:tracePt t="42850" x="4537075" y="1635125"/>
          <p14:tracePt t="42852" x="4529138" y="1635125"/>
          <p14:tracePt t="42854" x="4521200" y="1635125"/>
          <p14:tracePt t="42855" x="4513263" y="1635125"/>
          <p14:tracePt t="42857" x="4505325" y="1635125"/>
          <p14:tracePt t="42859" x="4497388" y="1627188"/>
          <p14:tracePt t="42861" x="4489450" y="1627188"/>
          <p14:tracePt t="42862" x="4481513" y="1627188"/>
          <p14:tracePt t="42864" x="4473575" y="1627188"/>
          <p14:tracePt t="42865" x="4473575" y="1619250"/>
          <p14:tracePt t="42866" x="4465638" y="1619250"/>
          <p14:tracePt t="42869" x="4457700" y="1619250"/>
          <p14:tracePt t="42870" x="4449763" y="1619250"/>
          <p14:tracePt t="42873" x="4441825" y="1619250"/>
          <p14:tracePt t="42875" x="4433888" y="1619250"/>
          <p14:tracePt t="42878" x="4425950" y="1619250"/>
          <p14:tracePt t="42880" x="4418013" y="1619250"/>
          <p14:tracePt t="42882" x="4410075" y="1619250"/>
          <p14:tracePt t="42883" x="4410075" y="1611313"/>
          <p14:tracePt t="42886" x="4402138" y="1611313"/>
          <p14:tracePt t="42888" x="4394200" y="1611313"/>
          <p14:tracePt t="42890" x="4386263" y="1611313"/>
          <p14:tracePt t="42894" x="4378325" y="1611313"/>
          <p14:tracePt t="42898" x="4370388" y="1611313"/>
          <p14:tracePt t="42904" x="4362450" y="1611313"/>
          <p14:tracePt t="42906" x="4362450" y="1603375"/>
          <p14:tracePt t="42907" x="4352925" y="1603375"/>
          <p14:tracePt t="42947" x="4344988" y="1603375"/>
          <p14:tracePt t="42963" x="4337050" y="1603375"/>
          <p14:tracePt t="42969" x="4329113" y="1603375"/>
          <p14:tracePt t="42971" x="4321175" y="1603375"/>
          <p14:tracePt t="42975" x="4313238" y="1603375"/>
          <p14:tracePt t="42979" x="4305300" y="1603375"/>
          <p14:tracePt t="42982" x="4297363" y="1603375"/>
          <p14:tracePt t="42984" x="4289425" y="1603375"/>
          <p14:tracePt t="42987" x="4281488" y="1603375"/>
          <p14:tracePt t="42990" x="4273550" y="1603375"/>
          <p14:tracePt t="42993" x="4265613" y="1603375"/>
          <p14:tracePt t="42994" x="4257675" y="1603375"/>
          <p14:tracePt t="42997" x="4249738" y="1603375"/>
          <p14:tracePt t="43000" x="4241800" y="1603375"/>
          <p14:tracePt t="43004" x="4233863" y="1595438"/>
          <p14:tracePt t="43006" x="4225925" y="1595438"/>
          <p14:tracePt t="43011" x="4217988" y="1595438"/>
          <p14:tracePt t="43020" x="4210050" y="1587500"/>
          <p14:tracePt t="43407" x="4210050" y="1595438"/>
          <p14:tracePt t="43423" x="4202113" y="1595438"/>
          <p14:tracePt t="43427" x="4194175" y="1595438"/>
          <p14:tracePt t="43430" x="4194175" y="1603375"/>
          <p14:tracePt t="43435" x="4186238" y="1603375"/>
          <p14:tracePt t="43438" x="4186238" y="1611313"/>
          <p14:tracePt t="43458" x="4186238" y="1619250"/>
          <p14:tracePt t="43463" x="4186238" y="1627188"/>
          <p14:tracePt t="43469" x="4186238" y="1635125"/>
          <p14:tracePt t="43475" x="4194175" y="1635125"/>
          <p14:tracePt t="43477" x="4194175" y="1643063"/>
          <p14:tracePt t="43478" x="4202113" y="1643063"/>
          <p14:tracePt t="43482" x="4210050" y="1651000"/>
          <p14:tracePt t="43484" x="4210050" y="1658938"/>
          <p14:tracePt t="43485" x="4217988" y="1658938"/>
          <p14:tracePt t="43487" x="4225925" y="1658938"/>
          <p14:tracePt t="43489" x="4233863" y="1666875"/>
          <p14:tracePt t="43491" x="4241800" y="1666875"/>
          <p14:tracePt t="43493" x="4241800" y="1674813"/>
          <p14:tracePt t="43494" x="4249738" y="1674813"/>
          <p14:tracePt t="43497" x="4257675" y="1682750"/>
          <p14:tracePt t="43498" x="4265613" y="1682750"/>
          <p14:tracePt t="43500" x="4273550" y="1690688"/>
          <p14:tracePt t="43502" x="4273550" y="1698625"/>
          <p14:tracePt t="43503" x="4281488" y="1698625"/>
          <p14:tracePt t="43505" x="4281488" y="1706563"/>
          <p14:tracePt t="43506" x="4289425" y="1706563"/>
          <p14:tracePt t="43508" x="4297363" y="1714500"/>
          <p14:tracePt t="43511" x="4297363" y="1722438"/>
          <p14:tracePt t="43512" x="4297363" y="1730375"/>
          <p14:tracePt t="43513" x="4305300" y="1730375"/>
          <p14:tracePt t="43515" x="4305300" y="1738313"/>
          <p14:tracePt t="43517" x="4305300" y="1746250"/>
          <p14:tracePt t="43520" x="4305300" y="1754188"/>
          <p14:tracePt t="43522" x="4305300" y="1762125"/>
          <p14:tracePt t="43525" x="4305300" y="1770063"/>
          <p14:tracePt t="43529" x="4297363" y="1778000"/>
          <p14:tracePt t="43530" x="4289425" y="1778000"/>
          <p14:tracePt t="43532" x="4289425" y="1785938"/>
          <p14:tracePt t="43533" x="4281488" y="1785938"/>
          <p14:tracePt t="43534" x="4281488" y="1793875"/>
          <p14:tracePt t="43535" x="4273550" y="1793875"/>
          <p14:tracePt t="43863" x="4273550" y="1785938"/>
          <p14:tracePt t="43867" x="4273550" y="1778000"/>
          <p14:tracePt t="43872" x="4273550" y="1770063"/>
          <p14:tracePt t="43876" x="4273550" y="1762125"/>
          <p14:tracePt t="43878" x="4273550" y="1754188"/>
          <p14:tracePt t="43882" x="4273550" y="1746250"/>
          <p14:tracePt t="43886" x="4273550" y="1738313"/>
          <p14:tracePt t="43891" x="4273550" y="1730375"/>
          <p14:tracePt t="43894" x="4273550" y="1722438"/>
          <p14:tracePt t="43897" x="4273550" y="1714500"/>
          <p14:tracePt t="43901" x="4273550" y="1706563"/>
          <p14:tracePt t="43904" x="4273550" y="1698625"/>
          <p14:tracePt t="43905" x="4273550" y="1690688"/>
          <p14:tracePt t="43908" x="4273550" y="1682750"/>
          <p14:tracePt t="43911" x="4273550" y="1674813"/>
          <p14:tracePt t="43915" x="4273550" y="1666875"/>
          <p14:tracePt t="43919" x="4273550" y="1658938"/>
          <p14:tracePt t="43921" x="4273550" y="1651000"/>
          <p14:tracePt t="43928" x="4265613" y="1643063"/>
          <p14:tracePt t="43944" x="4265613" y="1635125"/>
          <p14:tracePt t="43950" x="4265613" y="1627188"/>
          <p14:tracePt t="43956" x="4257675" y="1627188"/>
          <p14:tracePt t="43958" x="4257675" y="1619250"/>
          <p14:tracePt t="43965" x="4249738" y="1619250"/>
          <p14:tracePt t="43971" x="4249738" y="1611313"/>
          <p14:tracePt t="43986" x="4241800" y="1611313"/>
          <p14:tracePt t="43987" x="4241800" y="1603375"/>
          <p14:tracePt t="44105" x="4233863" y="1603375"/>
          <p14:tracePt t="44129" x="4233863" y="1595438"/>
          <p14:tracePt t="44201" x="4233863" y="1587500"/>
          <p14:tracePt t="44207" x="4225925" y="1587500"/>
          <p14:tracePt t="44233" x="4217988" y="1587500"/>
          <p14:tracePt t="44273" x="4210050" y="1587500"/>
          <p14:tracePt t="44282" x="4210050" y="1579563"/>
          <p14:tracePt t="44285" x="4202113" y="1579563"/>
          <p14:tracePt t="44289" x="4194175" y="1579563"/>
          <p14:tracePt t="44297" x="4186238" y="1579563"/>
          <p14:tracePt t="44305" x="4178300" y="1579563"/>
          <p14:tracePt t="44306" x="4178300" y="1571625"/>
          <p14:tracePt t="44315" x="4170363" y="1571625"/>
          <p14:tracePt t="44321" x="4162425" y="1571625"/>
          <p14:tracePt t="44336" x="4154488" y="1571625"/>
          <p14:tracePt t="44337" x="4154488" y="1563688"/>
          <p14:tracePt t="49121" x="4146550" y="1563688"/>
          <p14:tracePt t="49127" x="4138613" y="1563688"/>
          <p14:tracePt t="49133" x="4130675" y="1563688"/>
          <p14:tracePt t="49135" x="4122738" y="1563688"/>
          <p14:tracePt t="49140" x="4114800" y="1563688"/>
          <p14:tracePt t="49145" x="4106863" y="1563688"/>
          <p14:tracePt t="49150" x="4098925" y="1563688"/>
          <p14:tracePt t="49152" x="4090988" y="1563688"/>
          <p14:tracePt t="49157" x="4083050" y="1563688"/>
          <p14:tracePt t="49163" x="4075113" y="1563688"/>
          <p14:tracePt t="49165" x="4075113" y="1555750"/>
          <p14:tracePt t="49170" x="4067175" y="1555750"/>
          <p14:tracePt t="49174" x="4059238" y="1555750"/>
          <p14:tracePt t="49187" x="4051300" y="1555750"/>
          <p14:tracePt t="49206" x="4043363" y="1555750"/>
          <p14:tracePt t="49302" x="4043363" y="1547813"/>
          <p14:tracePt t="49421" x="4035425" y="1547813"/>
          <p14:tracePt t="49424" x="4027488" y="1547813"/>
          <p14:tracePt t="49434" x="4019550" y="1547813"/>
          <p14:tracePt t="49441" x="4011613" y="1555750"/>
          <p14:tracePt t="49450" x="4002088" y="1555750"/>
          <p14:tracePt t="49456" x="3994150" y="1563688"/>
          <p14:tracePt t="49465" x="3986213" y="1563688"/>
          <p14:tracePt t="49471" x="3986213" y="1571625"/>
          <p14:tracePt t="49475" x="3978275" y="1571625"/>
          <p14:tracePt t="49482" x="3970338" y="1571625"/>
          <p14:tracePt t="49485" x="3970338" y="1579563"/>
          <p14:tracePt t="49486" x="3962400" y="1579563"/>
          <p14:tracePt t="49494" x="3954463" y="1579563"/>
          <p14:tracePt t="49502" x="3954463" y="1587500"/>
          <p14:tracePt t="49503" x="3946525" y="1587500"/>
          <p14:tracePt t="49508" x="3946525" y="1595438"/>
          <p14:tracePt t="49518" x="3938588" y="1595438"/>
          <p14:tracePt t="49522" x="3930650" y="1595438"/>
          <p14:tracePt t="49530" x="3930650" y="1603375"/>
          <p14:tracePt t="49533" x="3922713" y="1603375"/>
          <p14:tracePt t="49542" x="3914775" y="1603375"/>
          <p14:tracePt t="49545" x="3914775" y="1611313"/>
          <p14:tracePt t="49632" x="3906838" y="1611313"/>
          <p14:tracePt t="49638" x="3898900" y="1611313"/>
          <p14:tracePt t="49643" x="3890963" y="1611313"/>
          <p14:tracePt t="49647" x="3883025" y="1611313"/>
          <p14:tracePt t="49651" x="3875088" y="1619250"/>
          <p14:tracePt t="49653" x="3867150" y="1619250"/>
          <p14:tracePt t="49655" x="3859213" y="1619250"/>
          <p14:tracePt t="49657" x="3851275" y="1619250"/>
          <p14:tracePt t="49660" x="3843338" y="1619250"/>
          <p14:tracePt t="49662" x="3835400" y="1619250"/>
          <p14:tracePt t="49663" x="3827463" y="1619250"/>
          <p14:tracePt t="49665" x="3819525" y="1619250"/>
          <p14:tracePt t="49667" x="3811588" y="1619250"/>
          <p14:tracePt t="49668" x="3803650" y="1619250"/>
          <p14:tracePt t="49669" x="3795713" y="1619250"/>
          <p14:tracePt t="49671" x="3787775" y="1619250"/>
          <p14:tracePt t="49673" x="3771900" y="1619250"/>
          <p14:tracePt t="49675" x="3763963" y="1619250"/>
          <p14:tracePt t="49677" x="3756025" y="1619250"/>
          <p14:tracePt t="49679" x="3740150" y="1619250"/>
          <p14:tracePt t="49681" x="3732213" y="1627188"/>
          <p14:tracePt t="49683" x="3716338" y="1627188"/>
          <p14:tracePt t="49685" x="3708400" y="1627188"/>
          <p14:tracePt t="49687" x="3700463" y="1627188"/>
          <p14:tracePt t="49689" x="3692525" y="1627188"/>
          <p14:tracePt t="49690" x="3684588" y="1627188"/>
          <p14:tracePt t="49691" x="3676650" y="1627188"/>
          <p14:tracePt t="49693" x="3668713" y="1627188"/>
          <p14:tracePt t="49695" x="3660775" y="1627188"/>
          <p14:tracePt t="49696" x="3651250" y="1627188"/>
          <p14:tracePt t="49698" x="3643313" y="1627188"/>
          <p14:tracePt t="49699" x="3635375" y="1627188"/>
          <p14:tracePt t="49700" x="3627438" y="1627188"/>
          <p14:tracePt t="49702" x="3619500" y="1627188"/>
          <p14:tracePt t="49705" x="3611563" y="1627188"/>
          <p14:tracePt t="49707" x="3603625" y="1635125"/>
          <p14:tracePt t="49708" x="3595688" y="1635125"/>
          <p14:tracePt t="49710" x="3587750" y="1635125"/>
          <p14:tracePt t="49712" x="3579813" y="1635125"/>
          <p14:tracePt t="49715" x="3571875" y="1635125"/>
          <p14:tracePt t="49716" x="3563938" y="1635125"/>
          <p14:tracePt t="49718" x="3556000" y="1643063"/>
          <p14:tracePt t="49720" x="3548063" y="1643063"/>
          <p14:tracePt t="49722" x="3540125" y="1643063"/>
          <p14:tracePt t="49723" x="3540125" y="1651000"/>
          <p14:tracePt t="49724" x="3532188" y="1651000"/>
          <p14:tracePt t="49726" x="3524250" y="1651000"/>
          <p14:tracePt t="49727" x="3524250" y="1658938"/>
          <p14:tracePt t="49728" x="3516313" y="1658938"/>
          <p14:tracePt t="49730" x="3508375" y="1658938"/>
          <p14:tracePt t="49731" x="3500438" y="1658938"/>
          <p14:tracePt t="49732" x="3500438" y="1666875"/>
          <p14:tracePt t="49734" x="3492500" y="1666875"/>
          <p14:tracePt t="49736" x="3484563" y="1674813"/>
          <p14:tracePt t="49738" x="3476625" y="1674813"/>
          <p14:tracePt t="49739" x="3468688" y="1674813"/>
          <p14:tracePt t="49741" x="3460750" y="1682750"/>
          <p14:tracePt t="49742" x="3460750" y="1690688"/>
          <p14:tracePt t="49743" x="3452813" y="1690688"/>
          <p14:tracePt t="49745" x="3444875" y="1690688"/>
          <p14:tracePt t="49746" x="3436938" y="1698625"/>
          <p14:tracePt t="49749" x="3429000" y="1706563"/>
          <p14:tracePt t="49750" x="3421063" y="1706563"/>
          <p14:tracePt t="49752" x="3413125" y="1714500"/>
          <p14:tracePt t="49753" x="3405188" y="1722438"/>
          <p14:tracePt t="49755" x="3397250" y="1730375"/>
          <p14:tracePt t="49757" x="3389313" y="1738313"/>
          <p14:tracePt t="49759" x="3381375" y="1746250"/>
          <p14:tracePt t="49760" x="3373438" y="1754188"/>
          <p14:tracePt t="49761" x="3365500" y="1754188"/>
          <p14:tracePt t="49762" x="3365500" y="1762125"/>
          <p14:tracePt t="49763" x="3357563" y="1762125"/>
          <p14:tracePt t="49764" x="3349625" y="1770063"/>
          <p14:tracePt t="49765" x="3341688" y="1778000"/>
          <p14:tracePt t="49766" x="3333750" y="1793875"/>
          <p14:tracePt t="49767" x="3325813" y="1793875"/>
          <p14:tracePt t="49768" x="3325813" y="1801813"/>
          <p14:tracePt t="49769" x="3317875" y="1801813"/>
          <p14:tracePt t="49770" x="3308350" y="1817688"/>
          <p14:tracePt t="49771" x="3300413" y="1817688"/>
          <p14:tracePt t="49772" x="3292475" y="1833563"/>
          <p14:tracePt t="49773" x="3284538" y="1833563"/>
          <p14:tracePt t="49774" x="3284538" y="1841500"/>
          <p14:tracePt t="49775" x="3268663" y="1849438"/>
          <p14:tracePt t="49776" x="3268663" y="1865313"/>
          <p14:tracePt t="49777" x="3260725" y="1873250"/>
          <p14:tracePt t="49778" x="3252788" y="1873250"/>
          <p14:tracePt t="49779" x="3244850" y="1890713"/>
          <p14:tracePt t="49780" x="3236913" y="1898650"/>
          <p14:tracePt t="49781" x="3228975" y="1914525"/>
          <p14:tracePt t="49782" x="3221038" y="1922463"/>
          <p14:tracePt t="49783" x="3213100" y="1930400"/>
          <p14:tracePt t="49784" x="3205163" y="1938338"/>
          <p14:tracePt t="49785" x="3197225" y="1946275"/>
          <p14:tracePt t="49786" x="3189288" y="1962150"/>
          <p14:tracePt t="49787" x="3181350" y="1970088"/>
          <p14:tracePt t="49788" x="3173413" y="1978025"/>
          <p14:tracePt t="49789" x="3165475" y="1985963"/>
          <p14:tracePt t="49790" x="3157538" y="2001838"/>
          <p14:tracePt t="49791" x="3149600" y="2009775"/>
          <p14:tracePt t="49792" x="3141663" y="2025650"/>
          <p14:tracePt t="49793" x="3133725" y="2033588"/>
          <p14:tracePt t="49794" x="3125788" y="2041525"/>
          <p14:tracePt t="49795" x="3117850" y="2057400"/>
          <p14:tracePt t="49796" x="3117850" y="2065338"/>
          <p14:tracePt t="49797" x="3101975" y="2081213"/>
          <p14:tracePt t="49798" x="3094038" y="2089150"/>
          <p14:tracePt t="49799" x="3086100" y="2112963"/>
          <p14:tracePt t="49800" x="3078163" y="2112963"/>
          <p14:tracePt t="49801" x="3070225" y="2128838"/>
          <p14:tracePt t="49802" x="3062288" y="2144713"/>
          <p14:tracePt t="49803" x="3054350" y="2160588"/>
          <p14:tracePt t="49804" x="3046413" y="2168525"/>
          <p14:tracePt t="49805" x="3046413" y="2184400"/>
          <p14:tracePt t="49806" x="3030538" y="2192338"/>
          <p14:tracePt t="49807" x="3022600" y="2208213"/>
          <p14:tracePt t="49808" x="3022600" y="2224088"/>
          <p14:tracePt t="49809" x="3006725" y="2233613"/>
          <p14:tracePt t="49810" x="3006725" y="2249488"/>
          <p14:tracePt t="49811" x="2998788" y="2265363"/>
          <p14:tracePt t="49812" x="2982913" y="2281238"/>
          <p14:tracePt t="49813" x="2982913" y="2289175"/>
          <p14:tracePt t="49814" x="2967038" y="2305050"/>
          <p14:tracePt t="49815" x="2967038" y="2320925"/>
          <p14:tracePt t="49816" x="2949575" y="2336800"/>
          <p14:tracePt t="49817" x="2941638" y="2344738"/>
          <p14:tracePt t="49818" x="2941638" y="2352675"/>
          <p14:tracePt t="49819" x="2933700" y="2368550"/>
          <p14:tracePt t="49820" x="2925763" y="2384425"/>
          <p14:tracePt t="49821" x="2917825" y="2392363"/>
          <p14:tracePt t="49822" x="2909888" y="2408238"/>
          <p14:tracePt t="49823" x="2901950" y="2424113"/>
          <p14:tracePt t="49824" x="2894013" y="2432050"/>
          <p14:tracePt t="49825" x="2886075" y="2447925"/>
          <p14:tracePt t="49826" x="2886075" y="2455863"/>
          <p14:tracePt t="49827" x="2878138" y="2471738"/>
          <p14:tracePt t="49828" x="2870200" y="2487613"/>
          <p14:tracePt t="49829" x="2870200" y="2495550"/>
          <p14:tracePt t="49830" x="2862263" y="2503488"/>
          <p14:tracePt t="49831" x="2854325" y="2519363"/>
          <p14:tracePt t="49832" x="2854325" y="2535238"/>
          <p14:tracePt t="49833" x="2846388" y="2551113"/>
          <p14:tracePt t="49834" x="2830513" y="2559050"/>
          <p14:tracePt t="49835" x="2830513" y="2576513"/>
          <p14:tracePt t="49836" x="2830513" y="2584450"/>
          <p14:tracePt t="49837" x="2822575" y="2592388"/>
          <p14:tracePt t="49838" x="2822575" y="2600325"/>
          <p14:tracePt t="49839" x="2814638" y="2616200"/>
          <p14:tracePt t="49840" x="2806700" y="2624138"/>
          <p14:tracePt t="49841" x="2806700" y="2632075"/>
          <p14:tracePt t="49842" x="2806700" y="2640013"/>
          <p14:tracePt t="49843" x="2798763" y="2647950"/>
          <p14:tracePt t="49844" x="2790825" y="2655888"/>
          <p14:tracePt t="49845" x="2790825" y="2671763"/>
          <p14:tracePt t="49846" x="2782888" y="2671763"/>
          <p14:tracePt t="49847" x="2774950" y="2687638"/>
          <p14:tracePt t="49848" x="2774950" y="2695575"/>
          <p14:tracePt t="49849" x="2767013" y="2703513"/>
          <p14:tracePt t="49851" x="2759075" y="2711450"/>
          <p14:tracePt t="49852" x="2759075" y="2719388"/>
          <p14:tracePt t="49853" x="2751138" y="2735263"/>
          <p14:tracePt t="49854" x="2751138" y="2743200"/>
          <p14:tracePt t="49855" x="2743200" y="2751138"/>
          <p14:tracePt t="49856" x="2743200" y="2759075"/>
          <p14:tracePt t="49858" x="2735263" y="2774950"/>
          <p14:tracePt t="49859" x="2727325" y="2782888"/>
          <p14:tracePt t="49860" x="2727325" y="2790825"/>
          <p14:tracePt t="49861" x="2727325" y="2798763"/>
          <p14:tracePt t="49862" x="2719388" y="2806700"/>
          <p14:tracePt t="49863" x="2719388" y="2814638"/>
          <p14:tracePt t="49864" x="2711450" y="2822575"/>
          <p14:tracePt t="49865" x="2711450" y="2830513"/>
          <p14:tracePt t="49866" x="2703513" y="2838450"/>
          <p14:tracePt t="49867" x="2703513" y="2854325"/>
          <p14:tracePt t="49869" x="2695575" y="2870200"/>
          <p14:tracePt t="49870" x="2687638" y="2878138"/>
          <p14:tracePt t="49871" x="2687638" y="2886075"/>
          <p14:tracePt t="49872" x="2687638" y="2901950"/>
          <p14:tracePt t="49873" x="2679700" y="2909888"/>
          <p14:tracePt t="49874" x="2671763" y="2919413"/>
          <p14:tracePt t="49875" x="2671763" y="2935288"/>
          <p14:tracePt t="49877" x="2663825" y="2951163"/>
          <p14:tracePt t="49878" x="2663825" y="2959100"/>
          <p14:tracePt t="49879" x="2655888" y="2967038"/>
          <p14:tracePt t="49880" x="2655888" y="2982913"/>
          <p14:tracePt t="49881" x="2655888" y="2990850"/>
          <p14:tracePt t="49882" x="2647950" y="3006725"/>
          <p14:tracePt t="49884" x="2640013" y="3022600"/>
          <p14:tracePt t="49885" x="2640013" y="3030538"/>
          <p14:tracePt t="49886" x="2632075" y="3046413"/>
          <p14:tracePt t="49887" x="2632075" y="3054350"/>
          <p14:tracePt t="49888" x="2632075" y="3070225"/>
          <p14:tracePt t="49889" x="2632075" y="3086100"/>
          <p14:tracePt t="49890" x="2624138" y="3094038"/>
          <p14:tracePt t="49891" x="2624138" y="3101975"/>
          <p14:tracePt t="49892" x="2624138" y="3117850"/>
          <p14:tracePt t="49893" x="2616200" y="3133725"/>
          <p14:tracePt t="49894" x="2616200" y="3149600"/>
          <p14:tracePt t="49895" x="2606675" y="3157538"/>
          <p14:tracePt t="49896" x="2606675" y="3165475"/>
          <p14:tracePt t="49897" x="2606675" y="3189288"/>
          <p14:tracePt t="49898" x="2598738" y="3197225"/>
          <p14:tracePt t="49899" x="2598738" y="3213100"/>
          <p14:tracePt t="49900" x="2598738" y="3221038"/>
          <p14:tracePt t="49901" x="2590800" y="3244850"/>
          <p14:tracePt t="49902" x="2590800" y="3252788"/>
          <p14:tracePt t="49903" x="2590800" y="3262313"/>
          <p14:tracePt t="49904" x="2590800" y="3278188"/>
          <p14:tracePt t="49905" x="2582863" y="3294063"/>
          <p14:tracePt t="49906" x="2582863" y="3309938"/>
          <p14:tracePt t="49907" x="2582863" y="3317875"/>
          <p14:tracePt t="49908" x="2582863" y="3333750"/>
          <p14:tracePt t="49909" x="2574925" y="3349625"/>
          <p14:tracePt t="49910" x="2574925" y="3365500"/>
          <p14:tracePt t="49911" x="2566988" y="3389313"/>
          <p14:tracePt t="49912" x="2566988" y="3397250"/>
          <p14:tracePt t="49913" x="2566988" y="3413125"/>
          <p14:tracePt t="49914" x="2566988" y="3429000"/>
          <p14:tracePt t="49915" x="2566988" y="3436938"/>
          <p14:tracePt t="49916" x="2566988" y="3452813"/>
          <p14:tracePt t="49917" x="2559050" y="3460750"/>
          <p14:tracePt t="49918" x="2559050" y="3476625"/>
          <p14:tracePt t="49919" x="2559050" y="3484563"/>
          <p14:tracePt t="49920" x="2559050" y="3500438"/>
          <p14:tracePt t="49921" x="2551113" y="3516313"/>
          <p14:tracePt t="49922" x="2551113" y="3524250"/>
          <p14:tracePt t="49923" x="2551113" y="3532188"/>
          <p14:tracePt t="49924" x="2551113" y="3540125"/>
          <p14:tracePt t="49925" x="2551113" y="3556000"/>
          <p14:tracePt t="49926" x="2551113" y="3563938"/>
          <p14:tracePt t="49927" x="2551113" y="3579813"/>
          <p14:tracePt t="49928" x="2551113" y="3587750"/>
          <p14:tracePt t="49929" x="2551113" y="3595688"/>
          <p14:tracePt t="49930" x="2551113" y="3605213"/>
          <p14:tracePt t="49931" x="2543175" y="3613150"/>
          <p14:tracePt t="49932" x="2543175" y="3629025"/>
          <p14:tracePt t="49933" x="2543175" y="3636963"/>
          <p14:tracePt t="49934" x="2543175" y="3644900"/>
          <p14:tracePt t="49935" x="2543175" y="3652838"/>
          <p14:tracePt t="49936" x="2543175" y="3660775"/>
          <p14:tracePt t="49938" x="2543175" y="3676650"/>
          <p14:tracePt t="49946" x="2535238" y="3716338"/>
          <p14:tracePt t="49947" x="2535238" y="3724275"/>
          <p14:tracePt t="49948" x="2535238" y="3732213"/>
          <p14:tracePt t="49950" x="2535238" y="3740150"/>
          <p14:tracePt t="49951" x="2527300" y="3740150"/>
          <p14:tracePt t="49952" x="2527300" y="3748088"/>
          <p14:tracePt t="49953" x="2527300" y="3756025"/>
          <p14:tracePt t="49956" x="2527300" y="3763963"/>
          <p14:tracePt t="49958" x="2519363" y="3771900"/>
          <p14:tracePt t="49961" x="2519363" y="3779838"/>
          <p14:tracePt t="49962" x="2519363" y="3787775"/>
          <p14:tracePt t="49965" x="2519363" y="3795713"/>
          <p14:tracePt t="49967" x="2511425" y="3795713"/>
          <p14:tracePt t="49969" x="2511425" y="3803650"/>
          <p14:tracePt t="49972" x="2511425" y="3811588"/>
          <p14:tracePt t="49974" x="2511425" y="3819525"/>
          <p14:tracePt t="49975" x="2503488" y="3819525"/>
          <p14:tracePt t="49977" x="2503488" y="3827463"/>
          <p14:tracePt t="49980" x="2495550" y="3827463"/>
          <p14:tracePt t="49981" x="2495550" y="3835400"/>
          <p14:tracePt t="49985" x="2495550" y="3843338"/>
          <p14:tracePt t="49986" x="2495550" y="3851275"/>
          <p14:tracePt t="49989" x="2487613" y="3859213"/>
          <p14:tracePt t="49992" x="2487613" y="3867150"/>
          <p14:tracePt t="49995" x="2479675" y="3875088"/>
          <p14:tracePt t="49996" x="2479675" y="3883025"/>
          <p14:tracePt t="49999" x="2479675" y="3890963"/>
          <p14:tracePt t="50000" x="2471738" y="3890963"/>
          <p14:tracePt t="50001" x="2471738" y="3898900"/>
          <p14:tracePt t="50003" x="2463800" y="3898900"/>
          <p14:tracePt t="50004" x="2463800" y="3906838"/>
          <p14:tracePt t="50005" x="2463800" y="3914775"/>
          <p14:tracePt t="50007" x="2463800" y="3922713"/>
          <p14:tracePt t="50008" x="2455863" y="3922713"/>
          <p14:tracePt t="50009" x="2455863" y="3930650"/>
          <p14:tracePt t="50011" x="2455863" y="3938588"/>
          <p14:tracePt t="50012" x="2447925" y="3948113"/>
          <p14:tracePt t="50014" x="2447925" y="3956050"/>
          <p14:tracePt t="50015" x="2447925" y="3963988"/>
          <p14:tracePt t="50017" x="2439988" y="3971925"/>
          <p14:tracePt t="50018" x="2439988" y="3979863"/>
          <p14:tracePt t="50019" x="2432050" y="3987800"/>
          <p14:tracePt t="50021" x="2432050" y="3995738"/>
          <p14:tracePt t="50022" x="2432050" y="4003675"/>
          <p14:tracePt t="50023" x="2424113" y="4011613"/>
          <p14:tracePt t="50025" x="2424113" y="4019550"/>
          <p14:tracePt t="50027" x="2424113" y="4035425"/>
          <p14:tracePt t="50028" x="2416175" y="4035425"/>
          <p14:tracePt t="50029" x="2416175" y="4043363"/>
          <p14:tracePt t="50030" x="2416175" y="4051300"/>
          <p14:tracePt t="50031" x="2416175" y="4059238"/>
          <p14:tracePt t="50032" x="2408238" y="4067175"/>
          <p14:tracePt t="50033" x="2408238" y="4075113"/>
          <p14:tracePt t="50034" x="2400300" y="4083050"/>
          <p14:tracePt t="50035" x="2400300" y="4090988"/>
          <p14:tracePt t="50037" x="2400300" y="4106863"/>
          <p14:tracePt t="50039" x="2400300" y="4114800"/>
          <p14:tracePt t="50040" x="2392363" y="4122738"/>
          <p14:tracePt t="50042" x="2392363" y="4130675"/>
          <p14:tracePt t="50043" x="2392363" y="4138613"/>
          <p14:tracePt t="50044" x="2392363" y="4146550"/>
          <p14:tracePt t="50046" x="2392363" y="4154488"/>
          <p14:tracePt t="50047" x="2384425" y="4162425"/>
          <p14:tracePt t="50049" x="2384425" y="4170363"/>
          <p14:tracePt t="50050" x="2384425" y="4178300"/>
          <p14:tracePt t="50052" x="2384425" y="4186238"/>
          <p14:tracePt t="50053" x="2384425" y="4194175"/>
          <p14:tracePt t="50056" x="2384425" y="4202113"/>
          <p14:tracePt t="50058" x="2384425" y="4210050"/>
          <p14:tracePt t="50061" x="2384425" y="4217988"/>
          <p14:tracePt t="50063" x="2384425" y="4225925"/>
          <p14:tracePt t="50066" x="2384425" y="4233863"/>
          <p14:tracePt t="50072" x="2384425" y="4241800"/>
          <p14:tracePt t="50077" x="2384425" y="4249738"/>
          <p14:tracePt t="50080" x="2384425" y="4257675"/>
          <p14:tracePt t="50089" x="2392363" y="4257675"/>
          <p14:tracePt t="50092" x="2392363" y="4265613"/>
          <p14:tracePt t="50104" x="2400300" y="4265613"/>
          <p14:tracePt t="50105" x="2400300" y="4273550"/>
          <p14:tracePt t="50109" x="2408238" y="4273550"/>
          <p14:tracePt t="50124" x="2416175" y="4273550"/>
          <p14:tracePt t="50169" x="2424113" y="4273550"/>
          <p14:tracePt t="50174" x="2424113" y="4265613"/>
          <p14:tracePt t="50175" x="2432050" y="4265613"/>
          <p14:tracePt t="50180" x="2439988" y="4265613"/>
          <p14:tracePt t="50182" x="2439988" y="4257675"/>
          <p14:tracePt t="50184" x="2439988" y="4249738"/>
          <p14:tracePt t="50187" x="2447925" y="4249738"/>
          <p14:tracePt t="50192" x="2447925" y="4241800"/>
          <p14:tracePt t="50198" x="2455863" y="4233863"/>
          <p14:tracePt t="50204" x="2455863" y="4225925"/>
          <p14:tracePt t="50208" x="2455863" y="4217988"/>
          <p14:tracePt t="50211" x="2463800" y="4217988"/>
          <p14:tracePt t="50213" x="2463800" y="4210050"/>
          <p14:tracePt t="50215" x="2471738" y="4210050"/>
          <p14:tracePt t="50219" x="2471738" y="4202113"/>
          <p14:tracePt t="50224" x="2471738" y="4194175"/>
          <p14:tracePt t="50226" x="2471738" y="4186238"/>
          <p14:tracePt t="50230" x="2471738" y="4178300"/>
          <p14:tracePt t="50234" x="2471738" y="4170363"/>
          <p14:tracePt t="50235" x="2479675" y="4170363"/>
          <p14:tracePt t="50237" x="2479675" y="4162425"/>
          <p14:tracePt t="50239" x="2479675" y="4154488"/>
          <p14:tracePt t="50242" x="2479675" y="4146550"/>
          <p14:tracePt t="50246" x="2479675" y="4138613"/>
          <p14:tracePt t="50249" x="2479675" y="4130675"/>
          <p14:tracePt t="50250" x="2479675" y="4122738"/>
          <p14:tracePt t="50253" x="2479675" y="4114800"/>
          <p14:tracePt t="50255" x="2471738" y="4114800"/>
          <p14:tracePt t="50256" x="2471738" y="4106863"/>
          <p14:tracePt t="50257" x="2463800" y="4106863"/>
          <p14:tracePt t="50259" x="2463800" y="4098925"/>
          <p14:tracePt t="50260" x="2463800" y="4090988"/>
          <p14:tracePt t="50262" x="2455863" y="4090988"/>
          <p14:tracePt t="50263" x="2455863" y="4083050"/>
          <p14:tracePt t="50265" x="2447925" y="4075113"/>
          <p14:tracePt t="50268" x="2447925" y="4067175"/>
          <p14:tracePt t="50269" x="2439988" y="4067175"/>
          <p14:tracePt t="50270" x="2439988" y="4059238"/>
          <p14:tracePt t="50271" x="2432050" y="4051300"/>
          <p14:tracePt t="50274" x="2424113" y="4043363"/>
          <p14:tracePt t="50277" x="2424113" y="4035425"/>
          <p14:tracePt t="50278" x="2416175" y="4035425"/>
          <p14:tracePt t="50280" x="2416175" y="4027488"/>
          <p14:tracePt t="50281" x="2408238" y="4019550"/>
          <p14:tracePt t="50283" x="2400300" y="4019550"/>
          <p14:tracePt t="50285" x="2400300" y="4011613"/>
          <p14:tracePt t="50288" x="2392363" y="4011613"/>
          <p14:tracePt t="50289" x="2392363" y="4003675"/>
          <p14:tracePt t="50293" x="2392363" y="3995738"/>
          <p14:tracePt t="50294" x="2384425" y="3995738"/>
          <p14:tracePt t="50296" x="2384425" y="3987800"/>
          <p14:tracePt t="50303" x="2376488" y="3979863"/>
          <p14:tracePt t="50306" x="2368550" y="3979863"/>
          <p14:tracePt t="50310" x="2368550" y="3971925"/>
          <p14:tracePt t="50319" x="2360613" y="3971925"/>
          <p14:tracePt t="50365" x="2352675" y="3963988"/>
          <p14:tracePt t="50374" x="2344738" y="3956050"/>
          <p14:tracePt t="50377" x="2336800" y="3956050"/>
          <p14:tracePt t="50382" x="2328863" y="3956050"/>
          <p14:tracePt t="50386" x="2320925" y="3956050"/>
          <p14:tracePt t="50389" x="2320925" y="3948113"/>
          <p14:tracePt t="50390" x="2312988" y="3948113"/>
          <p14:tracePt t="50392" x="2305050" y="3948113"/>
          <p14:tracePt t="50396" x="2297113" y="3948113"/>
          <p14:tracePt t="50398" x="2289175" y="3948113"/>
          <p14:tracePt t="50400" x="2281238" y="3948113"/>
          <p14:tracePt t="50402" x="2273300" y="3948113"/>
          <p14:tracePt t="50405" x="2265363" y="3948113"/>
          <p14:tracePt t="50408" x="2255838" y="3948113"/>
          <p14:tracePt t="50411" x="2247900" y="3948113"/>
          <p14:tracePt t="50415" x="2239963" y="3948113"/>
          <p14:tracePt t="50417" x="2232025" y="3948113"/>
          <p14:tracePt t="50421" x="2224088" y="3948113"/>
          <p14:tracePt t="50425" x="2216150" y="3948113"/>
          <p14:tracePt t="50430" x="2208213" y="3948113"/>
          <p14:tracePt t="50432" x="2200275" y="3948113"/>
          <p14:tracePt t="50437" x="2192338" y="3948113"/>
          <p14:tracePt t="50444" x="2184400" y="3948113"/>
          <p14:tracePt t="50449" x="2176463" y="3948113"/>
          <p14:tracePt t="50453" x="2168525" y="3948113"/>
          <p14:tracePt t="50463" x="2160588" y="3948113"/>
          <p14:tracePt t="50465" x="2160588" y="3956050"/>
          <p14:tracePt t="50471" x="2152650" y="3956050"/>
          <p14:tracePt t="50472" x="2152650" y="3963988"/>
          <p14:tracePt t="50478" x="2144713" y="3971925"/>
          <p14:tracePt t="50480" x="2136775" y="3971925"/>
          <p14:tracePt t="50484" x="2136775" y="3979863"/>
          <p14:tracePt t="50487" x="2128838" y="3979863"/>
          <p14:tracePt t="50491" x="2128838" y="3987800"/>
          <p14:tracePt t="50492" x="2128838" y="3995738"/>
          <p14:tracePt t="50493" x="2120900" y="3995738"/>
          <p14:tracePt t="50496" x="2120900" y="4003675"/>
          <p14:tracePt t="50500" x="2120900" y="4011613"/>
          <p14:tracePt t="50502" x="2120900" y="4019550"/>
          <p14:tracePt t="50503" x="2112963" y="4019550"/>
          <p14:tracePt t="50504" x="2112963" y="4027488"/>
          <p14:tracePt t="50506" x="2105025" y="4027488"/>
          <p14:tracePt t="50507" x="2105025" y="4035425"/>
          <p14:tracePt t="50509" x="2105025" y="4043363"/>
          <p14:tracePt t="50513" x="2105025" y="4059238"/>
          <p14:tracePt t="50514" x="2097088" y="4059238"/>
          <p14:tracePt t="50516" x="2097088" y="4067175"/>
          <p14:tracePt t="50518" x="2097088" y="4075113"/>
          <p14:tracePt t="50520" x="2097088" y="4083050"/>
          <p14:tracePt t="50522" x="2097088" y="4090988"/>
          <p14:tracePt t="50523" x="2081213" y="4090988"/>
          <p14:tracePt t="50524" x="2081213" y="4098925"/>
          <p14:tracePt t="50526" x="2081213" y="4106863"/>
          <p14:tracePt t="50529" x="2081213" y="4114800"/>
          <p14:tracePt t="50530" x="2081213" y="4122738"/>
          <p14:tracePt t="50532" x="2073275" y="4122738"/>
          <p14:tracePt t="50533" x="2073275" y="4130675"/>
          <p14:tracePt t="50536" x="2073275" y="4138613"/>
          <p14:tracePt t="50538" x="2073275" y="4146550"/>
          <p14:tracePt t="50540" x="2073275" y="4154488"/>
          <p14:tracePt t="50543" x="2073275" y="4162425"/>
          <p14:tracePt t="50547" x="2073275" y="4170363"/>
          <p14:tracePt t="50551" x="2073275" y="4178300"/>
          <p14:tracePt t="50552" x="2073275" y="4186238"/>
          <p14:tracePt t="50557" x="2073275" y="4194175"/>
          <p14:tracePt t="50561" x="2073275" y="4202113"/>
          <p14:tracePt t="50566" x="2073275" y="4210050"/>
          <p14:tracePt t="50569" x="2073275" y="4217988"/>
          <p14:tracePt t="50574" x="2073275" y="4225925"/>
          <p14:tracePt t="50581" x="2081213" y="4233863"/>
          <p14:tracePt t="50585" x="2089150" y="4241800"/>
          <p14:tracePt t="50588" x="2089150" y="4249738"/>
          <p14:tracePt t="50592" x="2097088" y="4249738"/>
          <p14:tracePt t="50597" x="2097088" y="4257675"/>
          <p14:tracePt t="50599" x="2105025" y="4257675"/>
          <p14:tracePt t="50601" x="2105025" y="4265613"/>
          <p14:tracePt t="50607" x="2112963" y="4265613"/>
          <p14:tracePt t="50609" x="2112963" y="4273550"/>
          <p14:tracePt t="50610" x="2120900" y="4273550"/>
          <p14:tracePt t="50611" x="2120900" y="4281488"/>
          <p14:tracePt t="50617" x="2120900" y="4291013"/>
          <p14:tracePt t="50618" x="2128838" y="4291013"/>
          <p14:tracePt t="50622" x="2128838" y="4298950"/>
          <p14:tracePt t="50624" x="2136775" y="4298950"/>
          <p14:tracePt t="50627" x="2136775" y="4306888"/>
          <p14:tracePt t="50629" x="2144713" y="4306888"/>
          <p14:tracePt t="50631" x="2144713" y="4314825"/>
          <p14:tracePt t="50632" x="2152650" y="4314825"/>
          <p14:tracePt t="50634" x="2152650" y="4322763"/>
          <p14:tracePt t="50637" x="2160588" y="4330700"/>
          <p14:tracePt t="50641" x="2168525" y="4330700"/>
          <p14:tracePt t="50642" x="2168525" y="4338638"/>
          <p14:tracePt t="50646" x="2176463" y="4346575"/>
          <p14:tracePt t="50648" x="2184400" y="4354513"/>
          <p14:tracePt t="50652" x="2192338" y="4354513"/>
          <p14:tracePt t="50653" x="2192338" y="4362450"/>
          <p14:tracePt t="50656" x="2200275" y="4362450"/>
          <p14:tracePt t="50657" x="2200275" y="4370388"/>
          <p14:tracePt t="50659" x="2208213" y="4370388"/>
          <p14:tracePt t="50661" x="2216150" y="4378325"/>
          <p14:tracePt t="50664" x="2216150" y="4386263"/>
          <p14:tracePt t="50665" x="2224088" y="4386263"/>
          <p14:tracePt t="50667" x="2232025" y="4386263"/>
          <p14:tracePt t="50668" x="2232025" y="4394200"/>
          <p14:tracePt t="50672" x="2239963" y="4394200"/>
          <p14:tracePt t="50673" x="2239963" y="4402138"/>
          <p14:tracePt t="50674" x="2247900" y="4402138"/>
          <p14:tracePt t="50677" x="2255838" y="4402138"/>
          <p14:tracePt t="50679" x="2255838" y="4410075"/>
          <p14:tracePt t="50680" x="2265363" y="4410075"/>
          <p14:tracePt t="50681" x="2265363" y="4418013"/>
          <p14:tracePt t="50683" x="2273300" y="4418013"/>
          <p14:tracePt t="50684" x="2281238" y="4418013"/>
          <p14:tracePt t="50686" x="2281238" y="4425950"/>
          <p14:tracePt t="50688" x="2289175" y="4425950"/>
          <p14:tracePt t="50691" x="2297113" y="4433888"/>
          <p14:tracePt t="50694" x="2305050" y="4433888"/>
          <p14:tracePt t="50695" x="2312988" y="4433888"/>
          <p14:tracePt t="50697" x="2312988" y="4441825"/>
          <p14:tracePt t="50698" x="2320925" y="4441825"/>
          <p14:tracePt t="50701" x="2328863" y="4449763"/>
          <p14:tracePt t="50702" x="2336800" y="4449763"/>
          <p14:tracePt t="50703" x="2344738" y="4449763"/>
          <p14:tracePt t="50705" x="2344738" y="4457700"/>
          <p14:tracePt t="50706" x="2352675" y="4457700"/>
          <p14:tracePt t="50709" x="2360613" y="4457700"/>
          <p14:tracePt t="50711" x="2368550" y="4457700"/>
          <p14:tracePt t="50713" x="2376488" y="4465638"/>
          <p14:tracePt t="50715" x="2384425" y="4465638"/>
          <p14:tracePt t="50717" x="2384425" y="4473575"/>
          <p14:tracePt t="50718" x="2400300" y="4473575"/>
          <p14:tracePt t="50721" x="2408238" y="4481513"/>
          <p14:tracePt t="50723" x="2416175" y="4481513"/>
          <p14:tracePt t="50725" x="2424113" y="4481513"/>
          <p14:tracePt t="50726" x="2432050" y="4481513"/>
          <p14:tracePt t="50727" x="2432050" y="4489450"/>
          <p14:tracePt t="50728" x="2439988" y="4489450"/>
          <p14:tracePt t="50730" x="2447925" y="4489450"/>
          <p14:tracePt t="50732" x="2455863" y="4497388"/>
          <p14:tracePt t="50733" x="2463800" y="4497388"/>
          <p14:tracePt t="50736" x="2471738" y="4497388"/>
          <p14:tracePt t="50738" x="2479675" y="4497388"/>
          <p14:tracePt t="50740" x="2487613" y="4505325"/>
          <p14:tracePt t="50741" x="2495550" y="4505325"/>
          <p14:tracePt t="50743" x="2495550" y="4513263"/>
          <p14:tracePt t="50744" x="2503488" y="4513263"/>
          <p14:tracePt t="50747" x="2511425" y="4513263"/>
          <p14:tracePt t="50750" x="2519363" y="4513263"/>
          <p14:tracePt t="50751" x="2519363" y="4521200"/>
          <p14:tracePt t="50753" x="2527300" y="4521200"/>
          <p14:tracePt t="50757" x="2535238" y="4521200"/>
          <p14:tracePt t="50761" x="2543175" y="4521200"/>
          <p14:tracePt t="50769" x="2551113" y="4521200"/>
          <p14:tracePt t="50770" x="2551113" y="4529138"/>
          <p14:tracePt t="50772" x="2559050" y="4529138"/>
          <p14:tracePt t="50782" x="2566988" y="4529138"/>
          <p14:tracePt t="50795" x="2574925" y="4529138"/>
          <p14:tracePt t="50805" x="2582863" y="4529138"/>
          <p14:tracePt t="50812" x="2590800" y="4529138"/>
          <p14:tracePt t="50819" x="2598738" y="4529138"/>
          <p14:tracePt t="50825" x="2606675" y="4529138"/>
          <p14:tracePt t="50829" x="2616200" y="4529138"/>
          <p14:tracePt t="50831" x="2624138" y="4529138"/>
          <p14:tracePt t="50836" x="2632075" y="4529138"/>
          <p14:tracePt t="50838" x="2632075" y="4537075"/>
          <p14:tracePt t="50842" x="2640013" y="4537075"/>
          <p14:tracePt t="50846" x="2647950" y="4537075"/>
          <p14:tracePt t="50852" x="2655888" y="4537075"/>
          <p14:tracePt t="50854" x="2663825" y="4537075"/>
          <p14:tracePt t="50859" x="2671763" y="4537075"/>
          <p14:tracePt t="50864" x="2679700" y="4537075"/>
          <p14:tracePt t="50868" x="2679700" y="4545013"/>
          <p14:tracePt t="50869" x="2687638" y="4545013"/>
          <p14:tracePt t="50872" x="2695575" y="4545013"/>
          <p14:tracePt t="50876" x="2703513" y="4545013"/>
          <p14:tracePt t="50883" x="2711450" y="4545013"/>
          <p14:tracePt t="50888" x="2719388" y="4545013"/>
          <p14:tracePt t="50891" x="2727325" y="4545013"/>
          <p14:tracePt t="50896" x="2735263" y="4545013"/>
          <p14:tracePt t="50900" x="2743200" y="4545013"/>
          <p14:tracePt t="50905" x="2751138" y="4545013"/>
          <p14:tracePt t="50907" x="2759075" y="4545013"/>
          <p14:tracePt t="50912" x="2767013" y="4545013"/>
          <p14:tracePt t="50917" x="2774950" y="4545013"/>
          <p14:tracePt t="50949" x="2782888" y="4545013"/>
          <p14:tracePt t="50958" x="2790825" y="4545013"/>
          <p14:tracePt t="50967" x="2798763" y="4545013"/>
          <p14:tracePt t="50973" x="2798763" y="4537075"/>
          <p14:tracePt t="50979" x="2806700" y="4537075"/>
          <p14:tracePt t="50984" x="2814638" y="4537075"/>
          <p14:tracePt t="50988" x="2822575" y="4537075"/>
          <p14:tracePt t="50990" x="2822575" y="4529138"/>
          <p14:tracePt t="50994" x="2830513" y="4529138"/>
          <p14:tracePt t="50999" x="2838450" y="4529138"/>
          <p14:tracePt t="51005" x="2846388" y="4529138"/>
          <p14:tracePt t="51008" x="2854325" y="4529138"/>
          <p14:tracePt t="51011" x="2854325" y="4521200"/>
          <p14:tracePt t="51025" x="2862263" y="4521200"/>
          <p14:tracePt t="51050" x="2870200" y="4521200"/>
          <p14:tracePt t="51062" x="2870200" y="4513263"/>
          <p14:tracePt t="51063" x="2878138" y="4513263"/>
          <p14:tracePt t="51069" x="2886075" y="4513263"/>
          <p14:tracePt t="51075" x="2894013" y="4513263"/>
          <p14:tracePt t="51079" x="2894013" y="4505325"/>
          <p14:tracePt t="51084" x="2901950" y="4505325"/>
          <p14:tracePt t="51089" x="2901950" y="4497388"/>
          <p14:tracePt t="51092" x="2909888" y="4497388"/>
          <p14:tracePt t="51101" x="2909888" y="4489450"/>
          <p14:tracePt t="51103" x="2917825" y="4489450"/>
          <p14:tracePt t="51109" x="2925763" y="4489450"/>
          <p14:tracePt t="51112" x="2925763" y="4481513"/>
          <p14:tracePt t="51115" x="2925763" y="4473575"/>
          <p14:tracePt t="51117" x="2933700" y="4473575"/>
          <p14:tracePt t="51121" x="2933700" y="4465638"/>
          <p14:tracePt t="51125" x="2941638" y="4465638"/>
          <p14:tracePt t="51128" x="2941638" y="4457700"/>
          <p14:tracePt t="51131" x="2949575" y="4457700"/>
          <p14:tracePt t="51135" x="2957513" y="4449763"/>
          <p14:tracePt t="51141" x="2957513" y="4441825"/>
          <p14:tracePt t="51144" x="2967038" y="4441825"/>
          <p14:tracePt t="51151" x="2967038" y="4433888"/>
          <p14:tracePt t="51155" x="2974975" y="4433888"/>
          <p14:tracePt t="51173" x="2974975" y="4425950"/>
          <p14:tracePt t="51202" x="2974975" y="4418013"/>
          <p14:tracePt t="51208" x="2974975" y="4410075"/>
          <p14:tracePt t="51559" x="2974975" y="4402138"/>
          <p14:tracePt t="51568" x="2967038" y="4402138"/>
          <p14:tracePt t="51576" x="2967038" y="4394200"/>
          <p14:tracePt t="51583" x="2957513" y="4394200"/>
          <p14:tracePt t="51598" x="2949575" y="4394200"/>
          <p14:tracePt t="52008" x="2949575" y="4386263"/>
          <p14:tracePt t="52013" x="2949575" y="4378325"/>
          <p14:tracePt t="52015" x="2957513" y="4370388"/>
          <p14:tracePt t="52017" x="2957513" y="4362450"/>
          <p14:tracePt t="52020" x="2957513" y="4354513"/>
          <p14:tracePt t="52021" x="2967038" y="4354513"/>
          <p14:tracePt t="52022" x="2967038" y="4346575"/>
          <p14:tracePt t="52023" x="2967038" y="4338638"/>
          <p14:tracePt t="52026" x="2974975" y="4330700"/>
          <p14:tracePt t="52029" x="2974975" y="4322763"/>
          <p14:tracePt t="52031" x="2982913" y="4322763"/>
          <p14:tracePt t="52032" x="2982913" y="4314825"/>
          <p14:tracePt t="52034" x="2990850" y="4306888"/>
          <p14:tracePt t="52037" x="2990850" y="4298950"/>
          <p14:tracePt t="52039" x="2998788" y="4298950"/>
          <p14:tracePt t="52040" x="2998788" y="4291013"/>
          <p14:tracePt t="52044" x="2998788" y="4281488"/>
          <p14:tracePt t="52045" x="3006725" y="4273550"/>
          <p14:tracePt t="52048" x="3006725" y="4265613"/>
          <p14:tracePt t="52050" x="3006725" y="4257675"/>
          <p14:tracePt t="52051" x="3014663" y="4257675"/>
          <p14:tracePt t="52053" x="3014663" y="4249738"/>
          <p14:tracePt t="52054" x="3022600" y="4241800"/>
          <p14:tracePt t="52056" x="3022600" y="4233863"/>
          <p14:tracePt t="52059" x="3022600" y="4225925"/>
          <p14:tracePt t="52061" x="3030538" y="4217988"/>
          <p14:tracePt t="52062" x="3030538" y="4210050"/>
          <p14:tracePt t="52064" x="3030538" y="4202113"/>
          <p14:tracePt t="52066" x="3030538" y="4194175"/>
          <p14:tracePt t="52068" x="3030538" y="4186238"/>
          <p14:tracePt t="52069" x="3030538" y="4178300"/>
          <p14:tracePt t="52071" x="3030538" y="4170363"/>
          <p14:tracePt t="52073" x="3030538" y="4162425"/>
          <p14:tracePt t="52074" x="3038475" y="4162425"/>
          <p14:tracePt t="52076" x="3038475" y="4154488"/>
          <p14:tracePt t="52078" x="3038475" y="4146550"/>
          <p14:tracePt t="52079" x="3038475" y="4138613"/>
          <p14:tracePt t="52081" x="3038475" y="4130675"/>
          <p14:tracePt t="52083" x="3038475" y="4122738"/>
          <p14:tracePt t="52085" x="3038475" y="4106863"/>
          <p14:tracePt t="52087" x="3038475" y="4098925"/>
          <p14:tracePt t="52089" x="3038475" y="4090988"/>
          <p14:tracePt t="52090" x="3038475" y="4083050"/>
          <p14:tracePt t="52092" x="3038475" y="4075113"/>
          <p14:tracePt t="52094" x="3038475" y="4067175"/>
          <p14:tracePt t="52095" x="3030538" y="4067175"/>
          <p14:tracePt t="52096" x="3030538" y="4059238"/>
          <p14:tracePt t="52098" x="3022600" y="4051300"/>
          <p14:tracePt t="52100" x="3022600" y="4043363"/>
          <p14:tracePt t="52101" x="3022600" y="4035425"/>
          <p14:tracePt t="52103" x="3022600" y="4027488"/>
          <p14:tracePt t="52104" x="3014663" y="4027488"/>
          <p14:tracePt t="52105" x="3014663" y="4019550"/>
          <p14:tracePt t="52107" x="3006725" y="4003675"/>
          <p14:tracePt t="52110" x="3006725" y="3995738"/>
          <p14:tracePt t="52112" x="2998788" y="3987800"/>
          <p14:tracePt t="52113" x="2998788" y="3979863"/>
          <p14:tracePt t="52114" x="2990850" y="3979863"/>
          <p14:tracePt t="52115" x="2990850" y="3971925"/>
          <p14:tracePt t="52117" x="2982913" y="3963988"/>
          <p14:tracePt t="52119" x="2982913" y="3956050"/>
          <p14:tracePt t="52121" x="2982913" y="3948113"/>
          <p14:tracePt t="52123" x="2974975" y="3938588"/>
          <p14:tracePt t="52125" x="2967038" y="3930650"/>
          <p14:tracePt t="52128" x="2957513" y="3922713"/>
          <p14:tracePt t="52130" x="2957513" y="3914775"/>
          <p14:tracePt t="52131" x="2949575" y="3906838"/>
          <p14:tracePt t="52134" x="2949575" y="3898900"/>
          <p14:tracePt t="52135" x="2941638" y="3898900"/>
          <p14:tracePt t="52137" x="2941638" y="3890963"/>
          <p14:tracePt t="52139" x="2933700" y="3890963"/>
          <p14:tracePt t="52140" x="2933700" y="3883025"/>
          <p14:tracePt t="52141" x="2925763" y="3883025"/>
          <p14:tracePt t="52142" x="2925763" y="3875088"/>
          <p14:tracePt t="52146" x="2917825" y="3867150"/>
          <p14:tracePt t="52149" x="2909888" y="3859213"/>
          <p14:tracePt t="52155" x="2901950" y="3851275"/>
          <p14:tracePt t="52158" x="2894013" y="3843338"/>
          <p14:tracePt t="52164" x="2886075" y="3835400"/>
          <p14:tracePt t="52178" x="2878138" y="3835400"/>
          <p14:tracePt t="52196" x="2870200" y="3835400"/>
          <p14:tracePt t="52200" x="2870200" y="3827463"/>
          <p14:tracePt t="52201" x="2862263" y="3827463"/>
          <p14:tracePt t="52209" x="2854325" y="3827463"/>
          <p14:tracePt t="52214" x="2854325" y="3819525"/>
          <p14:tracePt t="52215" x="2846388" y="3819525"/>
          <p14:tracePt t="52218" x="2846388" y="3811588"/>
          <p14:tracePt t="52220" x="2838450" y="3811588"/>
          <p14:tracePt t="52223" x="2830513" y="3811588"/>
          <p14:tracePt t="52224" x="2822575" y="3811588"/>
          <p14:tracePt t="52227" x="2814638" y="3811588"/>
          <p14:tracePt t="52229" x="2814638" y="3803650"/>
          <p14:tracePt t="52230" x="2806700" y="3803650"/>
          <p14:tracePt t="52233" x="2798763" y="3803650"/>
          <p14:tracePt t="52234" x="2790825" y="3795713"/>
          <p14:tracePt t="52236" x="2782888" y="3795713"/>
          <p14:tracePt t="52238" x="2774950" y="3795713"/>
          <p14:tracePt t="52240" x="2767013" y="3795713"/>
          <p14:tracePt t="52241" x="2759075" y="3787775"/>
          <p14:tracePt t="52242" x="2751138" y="3787775"/>
          <p14:tracePt t="52244" x="2751138" y="3779838"/>
          <p14:tracePt t="52245" x="2743200" y="3779838"/>
          <p14:tracePt t="52246" x="2735263" y="3779838"/>
          <p14:tracePt t="52248" x="2727325" y="3779838"/>
          <p14:tracePt t="52250" x="2719388" y="3779838"/>
          <p14:tracePt t="52251" x="2719388" y="3771900"/>
          <p14:tracePt t="52252" x="2711450" y="3771900"/>
          <p14:tracePt t="52253" x="2703513" y="3771900"/>
          <p14:tracePt t="52255" x="2695575" y="3771900"/>
          <p14:tracePt t="52257" x="2687638" y="3763963"/>
          <p14:tracePt t="52259" x="2679700" y="3763963"/>
          <p14:tracePt t="52260" x="2671763" y="3763963"/>
          <p14:tracePt t="52262" x="2663825" y="3763963"/>
          <p14:tracePt t="52264" x="2655888" y="3763963"/>
          <p14:tracePt t="52266" x="2647950" y="3763963"/>
          <p14:tracePt t="52267" x="2640013" y="3756025"/>
          <p14:tracePt t="52270" x="2632075" y="3748088"/>
          <p14:tracePt t="52273" x="2624138" y="3748088"/>
          <p14:tracePt t="52275" x="2616200" y="3748088"/>
          <p14:tracePt t="52276" x="2606675" y="3748088"/>
          <p14:tracePt t="52280" x="2598738" y="3748088"/>
          <p14:tracePt t="52283" x="2590800" y="3748088"/>
          <p14:tracePt t="52287" x="2582863" y="3748088"/>
          <p14:tracePt t="52289" x="2582863" y="3740150"/>
          <p14:tracePt t="52291" x="2574925" y="3740150"/>
          <p14:tracePt t="52301" x="2566988" y="3740150"/>
          <p14:tracePt t="52319" x="2559050" y="3740150"/>
          <p14:tracePt t="52323" x="2551113" y="3740150"/>
          <p14:tracePt t="52325" x="2543175" y="3740150"/>
          <p14:tracePt t="52326" x="2543175" y="3748088"/>
          <p14:tracePt t="52328" x="2535238" y="3748088"/>
          <p14:tracePt t="52329" x="2535238" y="3756025"/>
          <p14:tracePt t="52330" x="2527300" y="3756025"/>
          <p14:tracePt t="52332" x="2519363" y="3756025"/>
          <p14:tracePt t="52333" x="2511425" y="3756025"/>
          <p14:tracePt t="52335" x="2503488" y="3763963"/>
          <p14:tracePt t="52337" x="2495550" y="3763963"/>
          <p14:tracePt t="52338" x="2495550" y="3771900"/>
          <p14:tracePt t="52339" x="2487613" y="3771900"/>
          <p14:tracePt t="52340" x="2479675" y="3771900"/>
          <p14:tracePt t="52342" x="2471738" y="3771900"/>
          <p14:tracePt t="52343" x="2463800" y="3779838"/>
          <p14:tracePt t="52345" x="2463800" y="3787775"/>
          <p14:tracePt t="52346" x="2447925" y="3787775"/>
          <p14:tracePt t="52348" x="2439988" y="3787775"/>
          <p14:tracePt t="52350" x="2424113" y="3787775"/>
          <p14:tracePt t="52351" x="2424113" y="3795713"/>
          <p14:tracePt t="52353" x="2416175" y="3795713"/>
          <p14:tracePt t="52354" x="2408238" y="3795713"/>
          <p14:tracePt t="52355" x="2408238" y="3803650"/>
          <p14:tracePt t="52356" x="2400300" y="3803650"/>
          <p14:tracePt t="52357" x="2392363" y="3803650"/>
          <p14:tracePt t="52358" x="2384425" y="3803650"/>
          <p14:tracePt t="52359" x="2384425" y="3811588"/>
          <p14:tracePt t="52360" x="2384425" y="3819525"/>
          <p14:tracePt t="52361" x="2368550" y="3819525"/>
          <p14:tracePt t="52363" x="2360613" y="3819525"/>
          <p14:tracePt t="52365" x="2344738" y="3827463"/>
          <p14:tracePt t="52368" x="2336800" y="3827463"/>
          <p14:tracePt t="52369" x="2336800" y="3835400"/>
          <p14:tracePt t="52370" x="2328863" y="3835400"/>
          <p14:tracePt t="52372" x="2312988" y="3843338"/>
          <p14:tracePt t="52375" x="2305050" y="3843338"/>
          <p14:tracePt t="52376" x="2305050" y="3851275"/>
          <p14:tracePt t="52377" x="2289175" y="3851275"/>
          <p14:tracePt t="52379" x="2289175" y="3859213"/>
          <p14:tracePt t="52380" x="2281238" y="3859213"/>
          <p14:tracePt t="52382" x="2273300" y="3859213"/>
          <p14:tracePt t="52384" x="2265363" y="3867150"/>
          <p14:tracePt t="52385" x="2255838" y="3867150"/>
          <p14:tracePt t="52386" x="2255838" y="3875088"/>
          <p14:tracePt t="52387" x="2247900" y="3875088"/>
          <p14:tracePt t="52389" x="2239963" y="3883025"/>
          <p14:tracePt t="52394" x="2232025" y="3890963"/>
          <p14:tracePt t="52396" x="2224088" y="3890963"/>
          <p14:tracePt t="52397" x="2224088" y="3898900"/>
          <p14:tracePt t="52400" x="2216150" y="3906838"/>
          <p14:tracePt t="52404" x="2216150" y="3914775"/>
          <p14:tracePt t="52406" x="2208213" y="3914775"/>
          <p14:tracePt t="52407" x="2208213" y="3922713"/>
          <p14:tracePt t="52411" x="2208213" y="3930650"/>
          <p14:tracePt t="52412" x="2208213" y="3938588"/>
          <p14:tracePt t="52414" x="2200275" y="3948113"/>
          <p14:tracePt t="52418" x="2200275" y="3956050"/>
          <p14:tracePt t="52419" x="2200275" y="3963988"/>
          <p14:tracePt t="52420" x="2200275" y="3971925"/>
          <p14:tracePt t="52422" x="2200275" y="3979863"/>
          <p14:tracePt t="52424" x="2200275" y="3987800"/>
          <p14:tracePt t="52426" x="2200275" y="3995738"/>
          <p14:tracePt t="52427" x="2200275" y="4003675"/>
          <p14:tracePt t="52429" x="2200275" y="4011613"/>
          <p14:tracePt t="52430" x="2200275" y="4019550"/>
          <p14:tracePt t="52431" x="2192338" y="4027488"/>
          <p14:tracePt t="52433" x="2192338" y="4035425"/>
          <p14:tracePt t="52435" x="2192338" y="4043363"/>
          <p14:tracePt t="52436" x="2192338" y="4051300"/>
          <p14:tracePt t="52437" x="2192338" y="4059238"/>
          <p14:tracePt t="52439" x="2192338" y="4067175"/>
          <p14:tracePt t="52441" x="2192338" y="4075113"/>
          <p14:tracePt t="52443" x="2192338" y="4090988"/>
          <p14:tracePt t="52445" x="2192338" y="4098925"/>
          <p14:tracePt t="52447" x="2192338" y="4114800"/>
          <p14:tracePt t="52450" x="2192338" y="4122738"/>
          <p14:tracePt t="52452" x="2192338" y="4130675"/>
          <p14:tracePt t="52454" x="2192338" y="4146550"/>
          <p14:tracePt t="52456" x="2192338" y="4154488"/>
          <p14:tracePt t="52457" x="2192338" y="4162425"/>
          <p14:tracePt t="52458" x="2192338" y="4170363"/>
          <p14:tracePt t="52461" x="2192338" y="4178300"/>
          <p14:tracePt t="52462" x="2192338" y="4186238"/>
          <p14:tracePt t="52464" x="2192338" y="4194175"/>
          <p14:tracePt t="52465" x="2200275" y="4194175"/>
          <p14:tracePt t="52466" x="2200275" y="4202113"/>
          <p14:tracePt t="52468" x="2200275" y="4210050"/>
          <p14:tracePt t="52470" x="2200275" y="4217988"/>
          <p14:tracePt t="52472" x="2200275" y="4225925"/>
          <p14:tracePt t="52474" x="2208213" y="4233863"/>
          <p14:tracePt t="52477" x="2208213" y="4241800"/>
          <p14:tracePt t="52479" x="2208213" y="4249738"/>
          <p14:tracePt t="52481" x="2208213" y="4257675"/>
          <p14:tracePt t="52483" x="2216150" y="4265613"/>
          <p14:tracePt t="52487" x="2216150" y="4273550"/>
          <p14:tracePt t="52490" x="2216150" y="4281488"/>
          <p14:tracePt t="52491" x="2224088" y="4291013"/>
          <p14:tracePt t="52494" x="2232025" y="4298950"/>
          <p14:tracePt t="52497" x="2232025" y="4306888"/>
          <p14:tracePt t="52500" x="2232025" y="4314825"/>
          <p14:tracePt t="52501" x="2239963" y="4314825"/>
          <p14:tracePt t="52502" x="2239963" y="4322763"/>
          <p14:tracePt t="52504" x="2239963" y="4330700"/>
          <p14:tracePt t="52505" x="2247900" y="4330700"/>
          <p14:tracePt t="52507" x="2247900" y="4338638"/>
          <p14:tracePt t="52511" x="2255838" y="4346575"/>
          <p14:tracePt t="52513" x="2255838" y="4354513"/>
          <p14:tracePt t="52514" x="2265363" y="4354513"/>
          <p14:tracePt t="52517" x="2265363" y="4362450"/>
          <p14:tracePt t="52519" x="2273300" y="4362450"/>
          <p14:tracePt t="52521" x="2273300" y="4370388"/>
          <p14:tracePt t="52523" x="2281238" y="4370388"/>
          <p14:tracePt t="52525" x="2281238" y="4378325"/>
          <p14:tracePt t="52526" x="2281238" y="4386263"/>
          <p14:tracePt t="52527" x="2289175" y="4386263"/>
          <p14:tracePt t="52530" x="2297113" y="4394200"/>
          <p14:tracePt t="52533" x="2297113" y="4402138"/>
          <p14:tracePt t="52534" x="2305050" y="4402138"/>
          <p14:tracePt t="52537" x="2312988" y="4410075"/>
          <p14:tracePt t="52539" x="2312988" y="4418013"/>
          <p14:tracePt t="52541" x="2320925" y="4418013"/>
          <p14:tracePt t="52542" x="2328863" y="4425950"/>
          <p14:tracePt t="52545" x="2336800" y="4425950"/>
          <p14:tracePt t="52546" x="2336800" y="4433888"/>
          <p14:tracePt t="52548" x="2344738" y="4433888"/>
          <p14:tracePt t="52550" x="2344738" y="4441825"/>
          <p14:tracePt t="52551" x="2352675" y="4441825"/>
          <p14:tracePt t="52552" x="2352675" y="4449763"/>
          <p14:tracePt t="52554" x="2360613" y="4449763"/>
          <p14:tracePt t="52555" x="2368550" y="4449763"/>
          <p14:tracePt t="52556" x="2368550" y="4457700"/>
          <p14:tracePt t="52558" x="2376488" y="4457700"/>
          <p14:tracePt t="52561" x="2376488" y="4465638"/>
          <p14:tracePt t="52562" x="2384425" y="4465638"/>
          <p14:tracePt t="52564" x="2392363" y="4465638"/>
          <p14:tracePt t="52565" x="2392363" y="4473575"/>
          <p14:tracePt t="52566" x="2400300" y="4473575"/>
          <p14:tracePt t="52569" x="2408238" y="4473575"/>
          <p14:tracePt t="52573" x="2416175" y="4481513"/>
          <p14:tracePt t="52576" x="2432050" y="4489450"/>
          <p14:tracePt t="52580" x="2439988" y="4489450"/>
          <p14:tracePt t="52584" x="2447925" y="4497388"/>
          <p14:tracePt t="52586" x="2455863" y="4497388"/>
          <p14:tracePt t="52589" x="2463800" y="4497388"/>
          <p14:tracePt t="52592" x="2471738" y="4497388"/>
          <p14:tracePt t="52595" x="2471738" y="4505325"/>
          <p14:tracePt t="52596" x="2479675" y="4505325"/>
          <p14:tracePt t="52598" x="2487613" y="4505325"/>
          <p14:tracePt t="52600" x="2487613" y="4513263"/>
          <p14:tracePt t="52602" x="2495550" y="4513263"/>
          <p14:tracePt t="52608" x="2503488" y="4513263"/>
          <p14:tracePt t="52618" x="2511425" y="4513263"/>
          <p14:tracePt t="52633" x="2519363" y="4513263"/>
          <p14:tracePt t="52642" x="2527300" y="4513263"/>
          <p14:tracePt t="52648" x="2527300" y="4521200"/>
          <p14:tracePt t="52649" x="2535238" y="4521200"/>
          <p14:tracePt t="52653" x="2543175" y="4521200"/>
          <p14:tracePt t="52654" x="2551113" y="4521200"/>
          <p14:tracePt t="52657" x="2559050" y="4521200"/>
          <p14:tracePt t="52660" x="2566988" y="4521200"/>
          <p14:tracePt t="52662" x="2574925" y="4521200"/>
          <p14:tracePt t="52664" x="2590800" y="4521200"/>
          <p14:tracePt t="52665" x="2598738" y="4521200"/>
          <p14:tracePt t="52666" x="2606675" y="4521200"/>
          <p14:tracePt t="52668" x="2616200" y="4521200"/>
          <p14:tracePt t="52669" x="2624138" y="4521200"/>
          <p14:tracePt t="52670" x="2632075" y="4521200"/>
          <p14:tracePt t="52671" x="2640013" y="4521200"/>
          <p14:tracePt t="52672" x="2647950" y="4521200"/>
          <p14:tracePt t="52674" x="2663825" y="4521200"/>
          <p14:tracePt t="52675" x="2671763" y="4521200"/>
          <p14:tracePt t="52676" x="2679700" y="4521200"/>
          <p14:tracePt t="52677" x="2695575" y="4521200"/>
          <p14:tracePt t="52678" x="2695575" y="4529138"/>
          <p14:tracePt t="52679" x="2703513" y="4529138"/>
          <p14:tracePt t="52680" x="2719388" y="4529138"/>
          <p14:tracePt t="52682" x="2727325" y="4529138"/>
          <p14:tracePt t="52683" x="2743200" y="4529138"/>
          <p14:tracePt t="52684" x="2751138" y="4529138"/>
          <p14:tracePt t="52685" x="2759075" y="4529138"/>
          <p14:tracePt t="52686" x="2767013" y="4529138"/>
          <p14:tracePt t="52687" x="2774950" y="4529138"/>
          <p14:tracePt t="52688" x="2790825" y="4529138"/>
          <p14:tracePt t="52689" x="2798763" y="4529138"/>
          <p14:tracePt t="52690" x="2806700" y="4529138"/>
          <p14:tracePt t="52691" x="2814638" y="4529138"/>
          <p14:tracePt t="52692" x="2830513" y="4529138"/>
          <p14:tracePt t="52693" x="2838450" y="4529138"/>
          <p14:tracePt t="52694" x="2846388" y="4529138"/>
          <p14:tracePt t="52695" x="2854325" y="4529138"/>
          <p14:tracePt t="52696" x="2870200" y="4529138"/>
          <p14:tracePt t="52697" x="2878138" y="4529138"/>
          <p14:tracePt t="52698" x="2886075" y="4529138"/>
          <p14:tracePt t="52699" x="2894013" y="4529138"/>
          <p14:tracePt t="52700" x="2901950" y="4529138"/>
          <p14:tracePt t="52701" x="2909888" y="4529138"/>
          <p14:tracePt t="52702" x="2917825" y="4529138"/>
          <p14:tracePt t="52703" x="2925763" y="4529138"/>
          <p14:tracePt t="52704" x="2933700" y="4529138"/>
          <p14:tracePt t="52705" x="2941638" y="4529138"/>
          <p14:tracePt t="52706" x="2949575" y="4529138"/>
          <p14:tracePt t="52707" x="2957513" y="4529138"/>
          <p14:tracePt t="52709" x="2967038" y="4529138"/>
          <p14:tracePt t="52710" x="2974975" y="4529138"/>
          <p14:tracePt t="52711" x="2982913" y="4529138"/>
          <p14:tracePt t="52713" x="2990850" y="4529138"/>
          <p14:tracePt t="52715" x="2998788" y="4529138"/>
          <p14:tracePt t="52717" x="3006725" y="4529138"/>
          <p14:tracePt t="52720" x="3014663" y="4529138"/>
          <p14:tracePt t="52724" x="3022600" y="4529138"/>
          <p14:tracePt t="52728" x="3030538" y="4529138"/>
          <p14:tracePt t="52737" x="3038475" y="4529138"/>
          <p14:tracePt t="52774" x="3038475" y="4521200"/>
          <p14:tracePt t="52826" x="3030538" y="4513263"/>
          <p14:tracePt t="52829" x="3030538" y="4505325"/>
          <p14:tracePt t="52834" x="3030538" y="4497388"/>
          <p14:tracePt t="52836" x="3022600" y="4497388"/>
          <p14:tracePt t="52839" x="3022600" y="4489450"/>
          <p14:tracePt t="52843" x="3022600" y="4481513"/>
          <p14:tracePt t="52845" x="3014663" y="4473575"/>
          <p14:tracePt t="52849" x="3014663" y="4465638"/>
          <p14:tracePt t="52852" x="3006725" y="4465638"/>
          <p14:tracePt t="52853" x="3006725" y="4457700"/>
          <p14:tracePt t="52856" x="3006725" y="4449763"/>
          <p14:tracePt t="52858" x="3006725" y="4441825"/>
          <p14:tracePt t="52860" x="2998788" y="4441825"/>
          <p14:tracePt t="52861" x="2998788" y="4433888"/>
          <p14:tracePt t="52864" x="2990850" y="4425950"/>
          <p14:tracePt t="52867" x="2990850" y="4418013"/>
          <p14:tracePt t="52869" x="2990850" y="4410075"/>
          <p14:tracePt t="52870" x="2982913" y="4410075"/>
          <p14:tracePt t="52871" x="2982913" y="4402138"/>
          <p14:tracePt t="52873" x="2982913" y="4394200"/>
          <p14:tracePt t="52875" x="2982913" y="4386263"/>
          <p14:tracePt t="52877" x="2974975" y="4378325"/>
          <p14:tracePt t="52878" x="2974975" y="4370388"/>
          <p14:tracePt t="52880" x="2967038" y="4354513"/>
          <p14:tracePt t="52882" x="2967038" y="4346575"/>
          <p14:tracePt t="52883" x="2967038" y="4330700"/>
          <p14:tracePt t="52885" x="2967038" y="4322763"/>
          <p14:tracePt t="52886" x="2967038" y="4314825"/>
          <p14:tracePt t="52887" x="2967038" y="4306888"/>
          <p14:tracePt t="52888" x="2957513" y="4298950"/>
          <p14:tracePt t="52889" x="2957513" y="4291013"/>
          <p14:tracePt t="52890" x="2957513" y="4281488"/>
          <p14:tracePt t="52891" x="2957513" y="4265613"/>
          <p14:tracePt t="52892" x="2957513" y="4257675"/>
          <p14:tracePt t="52893" x="2957513" y="4249738"/>
          <p14:tracePt t="52894" x="2957513" y="4233863"/>
          <p14:tracePt t="52896" x="2957513" y="4217988"/>
          <p14:tracePt t="52897" x="2957513" y="4210050"/>
          <p14:tracePt t="52898" x="2957513" y="4194175"/>
          <p14:tracePt t="52899" x="2957513" y="4186238"/>
          <p14:tracePt t="52900" x="2957513" y="4170363"/>
          <p14:tracePt t="52901" x="2957513" y="4162425"/>
          <p14:tracePt t="52902" x="2957513" y="4146550"/>
          <p14:tracePt t="52903" x="2957513" y="4138613"/>
          <p14:tracePt t="52904" x="2957513" y="4114800"/>
          <p14:tracePt t="52905" x="2957513" y="4106863"/>
          <p14:tracePt t="52906" x="2957513" y="4098925"/>
          <p14:tracePt t="52907" x="2957513" y="4067175"/>
          <p14:tracePt t="52908" x="2957513" y="4051300"/>
          <p14:tracePt t="52909" x="2957513" y="4035425"/>
          <p14:tracePt t="52910" x="2957513" y="4019550"/>
          <p14:tracePt t="52911" x="2957513" y="4003675"/>
          <p14:tracePt t="52912" x="2957513" y="3995738"/>
          <p14:tracePt t="52913" x="2957513" y="3979863"/>
          <p14:tracePt t="52914" x="2957513" y="3956050"/>
          <p14:tracePt t="52915" x="2957513" y="3948113"/>
          <p14:tracePt t="52916" x="2957513" y="3930650"/>
          <p14:tracePt t="52917" x="2957513" y="3922713"/>
          <p14:tracePt t="52918" x="2957513" y="3906838"/>
          <p14:tracePt t="52919" x="2957513" y="3890963"/>
          <p14:tracePt t="52920" x="2957513" y="3875088"/>
          <p14:tracePt t="52921" x="2957513" y="3867150"/>
          <p14:tracePt t="52922" x="2957513" y="3851275"/>
          <p14:tracePt t="52923" x="2957513" y="3835400"/>
          <p14:tracePt t="52924" x="2957513" y="3827463"/>
          <p14:tracePt t="52925" x="2967038" y="3811588"/>
          <p14:tracePt t="52926" x="2967038" y="3803650"/>
          <p14:tracePt t="52927" x="2967038" y="3787775"/>
          <p14:tracePt t="52928" x="2967038" y="3779838"/>
          <p14:tracePt t="52929" x="2967038" y="3771900"/>
          <p14:tracePt t="52930" x="2967038" y="3763963"/>
          <p14:tracePt t="52931" x="2967038" y="3748088"/>
          <p14:tracePt t="52932" x="2967038" y="3732213"/>
          <p14:tracePt t="52934" x="2974975" y="3716338"/>
          <p14:tracePt t="52935" x="2974975" y="3708400"/>
          <p14:tracePt t="52936" x="2974975" y="3700463"/>
          <p14:tracePt t="52937" x="2974975" y="3692525"/>
          <p14:tracePt t="52947" x="2982913" y="3621088"/>
          <p14:tracePt t="52948" x="2982913" y="3613150"/>
          <p14:tracePt t="52949" x="2982913" y="3605213"/>
          <p14:tracePt t="52950" x="2982913" y="3595688"/>
          <p14:tracePt t="52951" x="2990850" y="3587750"/>
          <p14:tracePt t="52952" x="2990850" y="3579813"/>
          <p14:tracePt t="52954" x="2990850" y="3571875"/>
          <p14:tracePt t="52956" x="2990850" y="3556000"/>
          <p14:tracePt t="52958" x="2990850" y="3548063"/>
          <p14:tracePt t="52960" x="2990850" y="3540125"/>
          <p14:tracePt t="52961" x="2998788" y="3532188"/>
          <p14:tracePt t="52962" x="2998788" y="3524250"/>
          <p14:tracePt t="52964" x="3006725" y="3508375"/>
          <p14:tracePt t="52967" x="3006725" y="3500438"/>
          <p14:tracePt t="52968" x="3014663" y="3492500"/>
          <p14:tracePt t="52969" x="3014663" y="3484563"/>
          <p14:tracePt t="52971" x="3014663" y="3476625"/>
          <p14:tracePt t="52972" x="3014663" y="3468688"/>
          <p14:tracePt t="52974" x="3022600" y="3468688"/>
          <p14:tracePt t="52975" x="3030538" y="3460750"/>
          <p14:tracePt t="52976" x="3030538" y="3452813"/>
          <p14:tracePt t="52977" x="3030538" y="3444875"/>
          <p14:tracePt t="52979" x="3038475" y="3436938"/>
          <p14:tracePt t="52981" x="3038475" y="3429000"/>
          <p14:tracePt t="52982" x="3038475" y="3421063"/>
          <p14:tracePt t="52983" x="3046413" y="3421063"/>
          <p14:tracePt t="52984" x="3046413" y="3413125"/>
          <p14:tracePt t="52986" x="3046413" y="3397250"/>
          <p14:tracePt t="52987" x="3054350" y="3389313"/>
          <p14:tracePt t="52988" x="3062288" y="3389313"/>
          <p14:tracePt t="52989" x="3062288" y="3381375"/>
          <p14:tracePt t="52990" x="3070225" y="3373438"/>
          <p14:tracePt t="52992" x="3070225" y="3365500"/>
          <p14:tracePt t="52993" x="3078163" y="3365500"/>
          <p14:tracePt t="52994" x="3086100" y="3349625"/>
          <p14:tracePt t="52996" x="3086100" y="3341688"/>
          <p14:tracePt t="52997" x="3094038" y="3341688"/>
          <p14:tracePt t="52998" x="3094038" y="3333750"/>
          <p14:tracePt t="52999" x="3101975" y="3333750"/>
          <p14:tracePt t="53000" x="3101975" y="3325813"/>
          <p14:tracePt t="53001" x="3109913" y="3317875"/>
          <p14:tracePt t="53002" x="3117850" y="3309938"/>
          <p14:tracePt t="53004" x="3125788" y="3302000"/>
          <p14:tracePt t="53005" x="3125788" y="3294063"/>
          <p14:tracePt t="53006" x="3133725" y="3286125"/>
          <p14:tracePt t="53007" x="3141663" y="3278188"/>
          <p14:tracePt t="53008" x="3141663" y="3270250"/>
          <p14:tracePt t="53009" x="3149600" y="3270250"/>
          <p14:tracePt t="53010" x="3149600" y="3262313"/>
          <p14:tracePt t="53011" x="3157538" y="3252788"/>
          <p14:tracePt t="53013" x="3165475" y="3244850"/>
          <p14:tracePt t="53014" x="3173413" y="3228975"/>
          <p14:tracePt t="53015" x="3181350" y="3228975"/>
          <p14:tracePt t="53016" x="3189288" y="3221038"/>
          <p14:tracePt t="53017" x="3189288" y="3213100"/>
          <p14:tracePt t="53018" x="3197225" y="3205163"/>
          <p14:tracePt t="53020" x="3205163" y="3197225"/>
          <p14:tracePt t="53021" x="3213100" y="3189288"/>
          <p14:tracePt t="53022" x="3221038" y="3181350"/>
          <p14:tracePt t="53023" x="3228975" y="3173413"/>
          <p14:tracePt t="53024" x="3228975" y="3165475"/>
          <p14:tracePt t="53025" x="3244850" y="3165475"/>
          <p14:tracePt t="53026" x="3244850" y="3157538"/>
          <p14:tracePt t="53027" x="3252788" y="3149600"/>
          <p14:tracePt t="53028" x="3252788" y="3141663"/>
          <p14:tracePt t="53030" x="3268663" y="3133725"/>
          <p14:tracePt t="53032" x="3276600" y="3125788"/>
          <p14:tracePt t="53034" x="3284538" y="3117850"/>
          <p14:tracePt t="53035" x="3284538" y="3109913"/>
          <p14:tracePt t="53036" x="3300413" y="3109913"/>
          <p14:tracePt t="53037" x="3300413" y="3101975"/>
          <p14:tracePt t="53038" x="3308350" y="3094038"/>
          <p14:tracePt t="53039" x="3308350" y="3086100"/>
          <p14:tracePt t="53040" x="3325813" y="3086100"/>
          <p14:tracePt t="53042" x="3333750" y="3078163"/>
          <p14:tracePt t="53043" x="3341688" y="3070225"/>
          <p14:tracePt t="53044" x="3349625" y="3062288"/>
          <p14:tracePt t="53046" x="3357563" y="3062288"/>
          <p14:tracePt t="53047" x="3365500" y="3054350"/>
          <p14:tracePt t="53048" x="3381375" y="3046413"/>
          <p14:tracePt t="53050" x="3389313" y="3038475"/>
          <p14:tracePt t="53052" x="3397250" y="3030538"/>
          <p14:tracePt t="53053" x="3405188" y="3030538"/>
          <p14:tracePt t="53054" x="3413125" y="3030538"/>
          <p14:tracePt t="53055" x="3421063" y="3022600"/>
          <p14:tracePt t="53056" x="3421063" y="3014663"/>
          <p14:tracePt t="53057" x="3429000" y="3014663"/>
          <p14:tracePt t="53058" x="3436938" y="3014663"/>
          <p14:tracePt t="53059" x="3444875" y="3006725"/>
          <p14:tracePt t="53060" x="3452813" y="3006725"/>
          <p14:tracePt t="53062" x="3468688" y="2998788"/>
          <p14:tracePt t="53063" x="3476625" y="2990850"/>
          <p14:tracePt t="53064" x="3484563" y="2990850"/>
          <p14:tracePt t="53065" x="3492500" y="2990850"/>
          <p14:tracePt t="53066" x="3500438" y="2990850"/>
          <p14:tracePt t="53067" x="3508375" y="2982913"/>
          <p14:tracePt t="53068" x="3524250" y="2974975"/>
          <p14:tracePt t="53069" x="3532188" y="2974975"/>
          <p14:tracePt t="53070" x="3540125" y="2974975"/>
          <p14:tracePt t="53071" x="3548063" y="2974975"/>
          <p14:tracePt t="53072" x="3556000" y="2974975"/>
          <p14:tracePt t="53073" x="3563938" y="2967038"/>
          <p14:tracePt t="53074" x="3579813" y="2967038"/>
          <p14:tracePt t="53075" x="3587750" y="2959100"/>
          <p14:tracePt t="53076" x="3595688" y="2959100"/>
          <p14:tracePt t="53077" x="3603625" y="2959100"/>
          <p14:tracePt t="53078" x="3611563" y="2959100"/>
          <p14:tracePt t="53079" x="3619500" y="2959100"/>
          <p14:tracePt t="53080" x="3635375" y="2959100"/>
          <p14:tracePt t="53081" x="3643313" y="2951163"/>
          <p14:tracePt t="53082" x="3651250" y="2951163"/>
          <p14:tracePt t="53083" x="3668713" y="2951163"/>
          <p14:tracePt t="53084" x="3676650" y="2943225"/>
          <p14:tracePt t="53085" x="3684588" y="2935288"/>
          <p14:tracePt t="53086" x="3708400" y="2935288"/>
          <p14:tracePt t="53088" x="3716338" y="2935288"/>
          <p14:tracePt t="53089" x="3732213" y="2935288"/>
          <p14:tracePt t="53090" x="3740150" y="2935288"/>
          <p14:tracePt t="53091" x="3756025" y="2927350"/>
          <p14:tracePt t="53092" x="3763963" y="2927350"/>
          <p14:tracePt t="53093" x="3771900" y="2919413"/>
          <p14:tracePt t="53094" x="3787775" y="2919413"/>
          <p14:tracePt t="53095" x="3795713" y="2919413"/>
          <p14:tracePt t="53096" x="3811588" y="2919413"/>
          <p14:tracePt t="53097" x="3819525" y="2919413"/>
          <p14:tracePt t="53098" x="3827463" y="2919413"/>
          <p14:tracePt t="53099" x="3843338" y="2909888"/>
          <p14:tracePt t="53100" x="3859213" y="2909888"/>
          <p14:tracePt t="53101" x="3867150" y="2909888"/>
          <p14:tracePt t="53102" x="3875088" y="2909888"/>
          <p14:tracePt t="53103" x="3890963" y="2901950"/>
          <p14:tracePt t="53104" x="3898900" y="2901950"/>
          <p14:tracePt t="53105" x="3906838" y="2894013"/>
          <p14:tracePt t="53106" x="3922713" y="2894013"/>
          <p14:tracePt t="53107" x="3938588" y="2894013"/>
          <p14:tracePt t="53108" x="3946525" y="2894013"/>
          <p14:tracePt t="53109" x="3962400" y="2894013"/>
          <p14:tracePt t="53110" x="3970338" y="2894013"/>
          <p14:tracePt t="53111" x="3986213" y="2894013"/>
          <p14:tracePt t="53112" x="3994150" y="2886075"/>
          <p14:tracePt t="53113" x="4011613" y="2886075"/>
          <p14:tracePt t="53114" x="4019550" y="2886075"/>
          <p14:tracePt t="53115" x="4035425" y="2886075"/>
          <p14:tracePt t="53116" x="4051300" y="2886075"/>
          <p14:tracePt t="53117" x="4059238" y="2878138"/>
          <p14:tracePt t="53118" x="4075113" y="2878138"/>
          <p14:tracePt t="53119" x="4083050" y="2878138"/>
          <p14:tracePt t="53120" x="4090988" y="2878138"/>
          <p14:tracePt t="53121" x="4098925" y="2878138"/>
          <p14:tracePt t="53122" x="4114800" y="2878138"/>
          <p14:tracePt t="53123" x="4122738" y="2878138"/>
          <p14:tracePt t="53124" x="4138613" y="2878138"/>
          <p14:tracePt t="53125" x="4146550" y="2870200"/>
          <p14:tracePt t="53126" x="4162425" y="2870200"/>
          <p14:tracePt t="53128" x="4178300" y="2870200"/>
          <p14:tracePt t="53129" x="4186238" y="2870200"/>
          <p14:tracePt t="53130" x="4194175" y="2870200"/>
          <p14:tracePt t="53131" x="4202113" y="2870200"/>
          <p14:tracePt t="53132" x="4210050" y="2870200"/>
          <p14:tracePt t="53133" x="4217988" y="2870200"/>
          <p14:tracePt t="53134" x="4225925" y="2870200"/>
          <p14:tracePt t="53135" x="4233863" y="2870200"/>
          <p14:tracePt t="53136" x="4241800" y="2870200"/>
          <p14:tracePt t="53137" x="4249738" y="2870200"/>
          <p14:tracePt t="53139" x="4257675" y="2862263"/>
          <p14:tracePt t="53140" x="4265613" y="2862263"/>
          <p14:tracePt t="53141" x="4273550" y="2862263"/>
          <p14:tracePt t="53143" x="4281488" y="2862263"/>
          <p14:tracePt t="53144" x="4289425" y="2862263"/>
          <p14:tracePt t="53145" x="4289425" y="2854325"/>
          <p14:tracePt t="53146" x="4297363" y="2854325"/>
          <p14:tracePt t="53147" x="4305300" y="2854325"/>
          <p14:tracePt t="53150" x="4313238" y="2854325"/>
          <p14:tracePt t="53152" x="4321175" y="2854325"/>
          <p14:tracePt t="53153" x="4329113" y="2854325"/>
          <p14:tracePt t="53155" x="4337050" y="2854325"/>
          <p14:tracePt t="53158" x="4344988" y="2854325"/>
          <p14:tracePt t="53160" x="4352925" y="2854325"/>
          <p14:tracePt t="53161" x="4362450" y="2854325"/>
          <p14:tracePt t="53164" x="4370388" y="2846388"/>
          <p14:tracePt t="53166" x="4378325" y="2846388"/>
          <p14:tracePt t="53168" x="4386263" y="2846388"/>
          <p14:tracePt t="53169" x="4394200" y="2846388"/>
          <p14:tracePt t="53171" x="4402138" y="2846388"/>
          <p14:tracePt t="53172" x="4402138" y="2838450"/>
          <p14:tracePt t="53174" x="4410075" y="2838450"/>
          <p14:tracePt t="53176" x="4418013" y="2838450"/>
          <p14:tracePt t="53178" x="4425950" y="2838450"/>
          <p14:tracePt t="53180" x="4433888" y="2838450"/>
          <p14:tracePt t="53183" x="4441825" y="2838450"/>
          <p14:tracePt t="53184" x="4441825" y="2830513"/>
          <p14:tracePt t="53186" x="4449763" y="2830513"/>
          <p14:tracePt t="53188" x="4457700" y="2830513"/>
          <p14:tracePt t="53189" x="4457700" y="2822575"/>
          <p14:tracePt t="53191" x="4465638" y="2822575"/>
          <p14:tracePt t="53194" x="4473575" y="2822575"/>
          <p14:tracePt t="53199" x="4481513" y="2822575"/>
          <p14:tracePt t="53201" x="4489450" y="2822575"/>
          <p14:tracePt t="53202" x="4489450" y="2814638"/>
          <p14:tracePt t="53205" x="4497388" y="2814638"/>
          <p14:tracePt t="53209" x="4505325" y="2814638"/>
          <p14:tracePt t="53210" x="4505325" y="2806700"/>
          <p14:tracePt t="53212" x="4513263" y="2806700"/>
          <p14:tracePt t="53213" x="4521200" y="2806700"/>
          <p14:tracePt t="53217" x="4529138" y="2806700"/>
          <p14:tracePt t="53219" x="4537075" y="2806700"/>
          <p14:tracePt t="53221" x="4545013" y="2806700"/>
          <p14:tracePt t="53222" x="4545013" y="2798763"/>
          <p14:tracePt t="53223" x="4552950" y="2798763"/>
          <p14:tracePt t="53225" x="4560888" y="2798763"/>
          <p14:tracePt t="53227" x="4568825" y="2790825"/>
          <p14:tracePt t="53229" x="4576763" y="2790825"/>
          <p14:tracePt t="53230" x="4584700" y="2790825"/>
          <p14:tracePt t="53232" x="4592638" y="2790825"/>
          <p14:tracePt t="53234" x="4600575" y="2790825"/>
          <p14:tracePt t="53235" x="4600575" y="2782888"/>
          <p14:tracePt t="53236" x="4608513" y="2782888"/>
          <p14:tracePt t="53237" x="4616450" y="2782888"/>
          <p14:tracePt t="53239" x="4624388" y="2782888"/>
          <p14:tracePt t="53242" x="4632325" y="2782888"/>
          <p14:tracePt t="53243" x="4640263" y="2782888"/>
          <p14:tracePt t="53244" x="4648200" y="2782888"/>
          <p14:tracePt t="53246" x="4656138" y="2782888"/>
          <p14:tracePt t="53248" x="4672013" y="2782888"/>
          <p14:tracePt t="53249" x="4672013" y="2774950"/>
          <p14:tracePt t="53251" x="4679950" y="2774950"/>
          <p14:tracePt t="53253" x="4695825" y="2774950"/>
          <p14:tracePt t="53255" x="4705350" y="2774950"/>
          <p14:tracePt t="53256" x="4705350" y="2767013"/>
          <p14:tracePt t="53257" x="4713288" y="2767013"/>
          <p14:tracePt t="53258" x="4721225" y="2767013"/>
          <p14:tracePt t="53259" x="4729163" y="2767013"/>
          <p14:tracePt t="53260" x="4737100" y="2767013"/>
          <p14:tracePt t="53262" x="4745038" y="2759075"/>
          <p14:tracePt t="53264" x="4752975" y="2759075"/>
          <p14:tracePt t="53265" x="4760913" y="2759075"/>
          <p14:tracePt t="53267" x="4768850" y="2759075"/>
          <p14:tracePt t="53268" x="4776788" y="2759075"/>
          <p14:tracePt t="53269" x="4784725" y="2759075"/>
          <p14:tracePt t="53271" x="4792663" y="2759075"/>
          <p14:tracePt t="53272" x="4800600" y="2751138"/>
          <p14:tracePt t="53274" x="4808538" y="2751138"/>
          <p14:tracePt t="53275" x="4816475" y="2751138"/>
          <p14:tracePt t="53276" x="4824413" y="2751138"/>
          <p14:tracePt t="53277" x="4824413" y="2743200"/>
          <p14:tracePt t="53278" x="4832350" y="2743200"/>
          <p14:tracePt t="53279" x="4840288" y="2743200"/>
          <p14:tracePt t="53280" x="4848225" y="2743200"/>
          <p14:tracePt t="53282" x="4856163" y="2743200"/>
          <p14:tracePt t="53283" x="4864100" y="2743200"/>
          <p14:tracePt t="53284" x="4872038" y="2743200"/>
          <p14:tracePt t="53286" x="4879975" y="2735263"/>
          <p14:tracePt t="53287" x="4887913" y="2735263"/>
          <p14:tracePt t="53288" x="4895850" y="2727325"/>
          <p14:tracePt t="53290" x="4903788" y="2727325"/>
          <p14:tracePt t="53292" x="4911725" y="2727325"/>
          <p14:tracePt t="53293" x="4919663" y="2719388"/>
          <p14:tracePt t="53294" x="4927600" y="2719388"/>
          <p14:tracePt t="53297" x="4943475" y="2719388"/>
          <p14:tracePt t="53298" x="4943475" y="2711450"/>
          <p14:tracePt t="53299" x="4951413" y="2711450"/>
          <p14:tracePt t="53300" x="4951413" y="2703513"/>
          <p14:tracePt t="53301" x="4959350" y="2703513"/>
          <p14:tracePt t="53304" x="4967288" y="2703513"/>
          <p14:tracePt t="53305" x="4975225" y="2695575"/>
          <p14:tracePt t="53307" x="4983163" y="2695575"/>
          <p14:tracePt t="53309" x="4983163" y="2687638"/>
          <p14:tracePt t="53311" x="4991100" y="2687638"/>
          <p14:tracePt t="53315" x="4999038" y="2687638"/>
          <p14:tracePt t="53316" x="4999038" y="2679700"/>
          <p14:tracePt t="53326" x="5006975" y="2679700"/>
          <p14:tracePt t="53363" x="4999038" y="2671763"/>
          <p14:tracePt t="53369" x="4991100" y="2671763"/>
          <p14:tracePt t="53372" x="4983163" y="2671763"/>
          <p14:tracePt t="53373" x="4983163" y="2663825"/>
          <p14:tracePt t="53375" x="4975225" y="2663825"/>
          <p14:tracePt t="53376" x="4967288" y="2663825"/>
          <p14:tracePt t="53378" x="4959350" y="2663825"/>
          <p14:tracePt t="53380" x="4951413" y="2663825"/>
          <p14:tracePt t="53382" x="4943475" y="2663825"/>
          <p14:tracePt t="53383" x="4935538" y="2663825"/>
          <p14:tracePt t="53385" x="4927600" y="2655888"/>
          <p14:tracePt t="53386" x="4919663" y="2655888"/>
          <p14:tracePt t="53388" x="4911725" y="2655888"/>
          <p14:tracePt t="53389" x="4903788" y="2647950"/>
          <p14:tracePt t="53390" x="4895850" y="2647950"/>
          <p14:tracePt t="53392" x="4879975" y="2647950"/>
          <p14:tracePt t="53394" x="4872038" y="2647950"/>
          <p14:tracePt t="53395" x="4856163" y="2640013"/>
          <p14:tracePt t="53397" x="4848225" y="2640013"/>
          <p14:tracePt t="53398" x="4840288" y="2640013"/>
          <p14:tracePt t="53399" x="4832350" y="2640013"/>
          <p14:tracePt t="53400" x="4824413" y="2640013"/>
          <p14:tracePt t="53402" x="4808538" y="2640013"/>
          <p14:tracePt t="53403" x="4792663" y="2640013"/>
          <p14:tracePt t="53404" x="4792663" y="2632075"/>
          <p14:tracePt t="53405" x="4776788" y="2632075"/>
          <p14:tracePt t="53406" x="4760913" y="2632075"/>
          <p14:tracePt t="53407" x="4752975" y="2632075"/>
          <p14:tracePt t="53408" x="4745038" y="2624138"/>
          <p14:tracePt t="53409" x="4729163" y="2624138"/>
          <p14:tracePt t="53411" x="4721225" y="2624138"/>
          <p14:tracePt t="53412" x="4705350" y="2624138"/>
          <p14:tracePt t="53413" x="4695825" y="2624138"/>
          <p14:tracePt t="53414" x="4687888" y="2624138"/>
          <p14:tracePt t="53415" x="4679950" y="2616200"/>
          <p14:tracePt t="53416" x="4672013" y="2616200"/>
          <p14:tracePt t="53417" x="4664075" y="2616200"/>
          <p14:tracePt t="53418" x="4656138" y="2616200"/>
          <p14:tracePt t="53419" x="4640263" y="2608263"/>
          <p14:tracePt t="53421" x="4624388" y="2608263"/>
          <p14:tracePt t="53422" x="4616450" y="2608263"/>
          <p14:tracePt t="53423" x="4608513" y="2608263"/>
          <p14:tracePt t="53424" x="4600575" y="2608263"/>
          <p14:tracePt t="53425" x="4592638" y="2608263"/>
          <p14:tracePt t="53426" x="4584700" y="2608263"/>
          <p14:tracePt t="53427" x="4568825" y="2608263"/>
          <p14:tracePt t="53429" x="4560888" y="2608263"/>
          <p14:tracePt t="53430" x="4545013" y="2608263"/>
          <p14:tracePt t="53431" x="4537075" y="2608263"/>
          <p14:tracePt t="53432" x="4529138" y="2608263"/>
          <p14:tracePt t="53433" x="4521200" y="2608263"/>
          <p14:tracePt t="53434" x="4513263" y="2600325"/>
          <p14:tracePt t="53435" x="4505325" y="2600325"/>
          <p14:tracePt t="53436" x="4489450" y="2600325"/>
          <p14:tracePt t="53438" x="4481513" y="2600325"/>
          <p14:tracePt t="53439" x="4473575" y="2600325"/>
          <p14:tracePt t="53440" x="4457700" y="2600325"/>
          <p14:tracePt t="53442" x="4449763" y="2600325"/>
          <p14:tracePt t="53443" x="4441825" y="2600325"/>
          <p14:tracePt t="53444" x="4425950" y="2600325"/>
          <p14:tracePt t="53446" x="4410075" y="2592388"/>
          <p14:tracePt t="53447" x="4402138" y="2592388"/>
          <p14:tracePt t="53448" x="4394200" y="2592388"/>
          <p14:tracePt t="53449" x="4386263" y="2592388"/>
          <p14:tracePt t="53450" x="4378325" y="2592388"/>
          <p14:tracePt t="53451" x="4370388" y="2592388"/>
          <p14:tracePt t="53452" x="4362450" y="2592388"/>
          <p14:tracePt t="53453" x="4344988" y="2584450"/>
          <p14:tracePt t="53455" x="4337050" y="2584450"/>
          <p14:tracePt t="53456" x="4321175" y="2584450"/>
          <p14:tracePt t="53457" x="4313238" y="2584450"/>
          <p14:tracePt t="53458" x="4297363" y="2584450"/>
          <p14:tracePt t="53459" x="4289425" y="2584450"/>
          <p14:tracePt t="53460" x="4281488" y="2584450"/>
          <p14:tracePt t="53461" x="4273550" y="2584450"/>
          <p14:tracePt t="53462" x="4257675" y="2584450"/>
          <p14:tracePt t="53463" x="4249738" y="2584450"/>
          <p14:tracePt t="53464" x="4241800" y="2576513"/>
          <p14:tracePt t="53465" x="4233863" y="2576513"/>
          <p14:tracePt t="53466" x="4217988" y="2576513"/>
          <p14:tracePt t="53468" x="4202113" y="2576513"/>
          <p14:tracePt t="53469" x="4194175" y="2576513"/>
          <p14:tracePt t="53470" x="4186238" y="2566988"/>
          <p14:tracePt t="53471" x="4178300" y="2566988"/>
          <p14:tracePt t="53472" x="4170363" y="2566988"/>
          <p14:tracePt t="53473" x="4162425" y="2566988"/>
          <p14:tracePt t="53474" x="4146550" y="2559050"/>
          <p14:tracePt t="53475" x="4138613" y="2559050"/>
          <p14:tracePt t="53476" x="4130675" y="2559050"/>
          <p14:tracePt t="53478" x="4122738" y="2559050"/>
          <p14:tracePt t="53479" x="4106863" y="2559050"/>
          <p14:tracePt t="53480" x="4098925" y="2559050"/>
          <p14:tracePt t="53481" x="4090988" y="2559050"/>
          <p14:tracePt t="53482" x="4083050" y="2559050"/>
          <p14:tracePt t="53483" x="4075113" y="2559050"/>
          <p14:tracePt t="53484" x="4067175" y="2559050"/>
          <p14:tracePt t="53485" x="4051300" y="2559050"/>
          <p14:tracePt t="53487" x="4043363" y="2559050"/>
          <p14:tracePt t="53488" x="4027488" y="2559050"/>
          <p14:tracePt t="53489" x="4019550" y="2559050"/>
          <p14:tracePt t="53490" x="4011613" y="2551113"/>
          <p14:tracePt t="53491" x="4002088" y="2551113"/>
          <p14:tracePt t="53492" x="3986213" y="2551113"/>
          <p14:tracePt t="53494" x="3970338" y="2551113"/>
          <p14:tracePt t="53495" x="3954463" y="2551113"/>
          <p14:tracePt t="53496" x="3946525" y="2551113"/>
          <p14:tracePt t="53497" x="3938588" y="2551113"/>
          <p14:tracePt t="53498" x="3930650" y="2551113"/>
          <p14:tracePt t="53499" x="3914775" y="2543175"/>
          <p14:tracePt t="53500" x="3906838" y="2543175"/>
          <p14:tracePt t="53501" x="3898900" y="2543175"/>
          <p14:tracePt t="53502" x="3883025" y="2543175"/>
          <p14:tracePt t="53504" x="3867150" y="2543175"/>
          <p14:tracePt t="53505" x="3859213" y="2543175"/>
          <p14:tracePt t="53506" x="3843338" y="2543175"/>
          <p14:tracePt t="53508" x="3827463" y="2543175"/>
          <p14:tracePt t="53509" x="3819525" y="2543175"/>
          <p14:tracePt t="53510" x="3803650" y="2543175"/>
          <p14:tracePt t="53512" x="3795713" y="2543175"/>
          <p14:tracePt t="53513" x="3779838" y="2543175"/>
          <p14:tracePt t="53514" x="3771900" y="2543175"/>
          <p14:tracePt t="53515" x="3763963" y="2543175"/>
          <p14:tracePt t="53516" x="3756025" y="2543175"/>
          <p14:tracePt t="53517" x="3740150" y="2543175"/>
          <p14:tracePt t="53518" x="3724275" y="2543175"/>
          <p14:tracePt t="53520" x="3708400" y="2543175"/>
          <p14:tracePt t="53521" x="3692525" y="2543175"/>
          <p14:tracePt t="53522" x="3684588" y="2543175"/>
          <p14:tracePt t="53523" x="3660775" y="2543175"/>
          <p14:tracePt t="53524" x="3651250" y="2543175"/>
          <p14:tracePt t="53525" x="3635375" y="2543175"/>
          <p14:tracePt t="53526" x="3627438" y="2543175"/>
          <p14:tracePt t="53527" x="3611563" y="2543175"/>
          <p14:tracePt t="53528" x="3603625" y="2543175"/>
          <p14:tracePt t="53529" x="3595688" y="2543175"/>
          <p14:tracePt t="53530" x="3571875" y="2535238"/>
          <p14:tracePt t="53531" x="3563938" y="2535238"/>
          <p14:tracePt t="53532" x="3556000" y="2535238"/>
          <p14:tracePt t="53533" x="3548063" y="2535238"/>
          <p14:tracePt t="53534" x="3524250" y="2535238"/>
          <p14:tracePt t="53536" x="3508375" y="2535238"/>
          <p14:tracePt t="53537" x="3500438" y="2535238"/>
          <p14:tracePt t="53538" x="3484563" y="2535238"/>
          <p14:tracePt t="53539" x="3476625" y="2535238"/>
          <p14:tracePt t="53540" x="3460750" y="2535238"/>
          <p14:tracePt t="53541" x="3452813" y="2535238"/>
          <p14:tracePt t="53542" x="3436938" y="2535238"/>
          <p14:tracePt t="53543" x="3429000" y="2535238"/>
          <p14:tracePt t="53544" x="3413125" y="2535238"/>
          <p14:tracePt t="53546" x="3397250" y="2535238"/>
          <p14:tracePt t="53547" x="3381375" y="2535238"/>
          <p14:tracePt t="53548" x="3373438" y="2535238"/>
          <p14:tracePt t="53549" x="3365500" y="2535238"/>
          <p14:tracePt t="53550" x="3349625" y="2535238"/>
          <p14:tracePt t="53551" x="3341688" y="2527300"/>
          <p14:tracePt t="53552" x="3325813" y="2527300"/>
          <p14:tracePt t="53553" x="3317875" y="2527300"/>
          <p14:tracePt t="53554" x="3300413" y="2527300"/>
          <p14:tracePt t="53556" x="3284538" y="2527300"/>
          <p14:tracePt t="53557" x="3276600" y="2527300"/>
          <p14:tracePt t="53558" x="3268663" y="2527300"/>
          <p14:tracePt t="53559" x="3260725" y="2527300"/>
          <p14:tracePt t="53560" x="3252788" y="2527300"/>
          <p14:tracePt t="53561" x="3236913" y="2527300"/>
          <p14:tracePt t="53563" x="3228975" y="2527300"/>
          <p14:tracePt t="53564" x="3221038" y="2527300"/>
          <p14:tracePt t="53565" x="3213100" y="2527300"/>
          <p14:tracePt t="53566" x="3205163" y="2527300"/>
          <p14:tracePt t="53567" x="3197225" y="2527300"/>
          <p14:tracePt t="53568" x="3189288" y="2527300"/>
          <p14:tracePt t="53570" x="3181350" y="2527300"/>
          <p14:tracePt t="53572" x="3173413" y="2527300"/>
          <p14:tracePt t="53573" x="3165475" y="2535238"/>
          <p14:tracePt t="53574" x="3157538" y="2535238"/>
          <p14:tracePt t="53576" x="3149600" y="2535238"/>
          <p14:tracePt t="53578" x="3141663" y="2535238"/>
          <p14:tracePt t="53580" x="3133725" y="2535238"/>
          <p14:tracePt t="53582" x="3125788" y="2535238"/>
          <p14:tracePt t="53583" x="3125788" y="2543175"/>
          <p14:tracePt t="53585" x="3117850" y="2543175"/>
          <p14:tracePt t="53591" x="3109913" y="2551113"/>
          <p14:tracePt t="53593" x="3101975" y="2551113"/>
          <p14:tracePt t="53598" x="3094038" y="2551113"/>
          <p14:tracePt t="53604" x="3094038" y="2559050"/>
          <p14:tracePt t="53607" x="3094038" y="2566988"/>
          <p14:tracePt t="53609" x="3086100" y="2566988"/>
          <p14:tracePt t="53616" x="3078163" y="2566988"/>
          <p14:tracePt t="53617" x="3078163" y="2576513"/>
          <p14:tracePt t="53620" x="3070225" y="2576513"/>
          <p14:tracePt t="53623" x="3070225" y="2584450"/>
          <p14:tracePt t="53627" x="3070225" y="2592388"/>
          <p14:tracePt t="53628" x="3062288" y="2592388"/>
          <p14:tracePt t="53630" x="3062288" y="2600325"/>
          <p14:tracePt t="53633" x="3054350" y="2600325"/>
          <p14:tracePt t="53634" x="3054350" y="2608263"/>
          <p14:tracePt t="53637" x="3046413" y="2608263"/>
          <p14:tracePt t="53638" x="3046413" y="2616200"/>
          <p14:tracePt t="53641" x="3038475" y="2616200"/>
          <p14:tracePt t="53642" x="3038475" y="2624138"/>
          <p14:tracePt t="53643" x="3030538" y="2624138"/>
          <p14:tracePt t="53644" x="3030538" y="2632075"/>
          <p14:tracePt t="53647" x="3022600" y="2632075"/>
          <p14:tracePt t="53648" x="3022600" y="2640013"/>
          <p14:tracePt t="53650" x="3014663" y="2640013"/>
          <p14:tracePt t="53652" x="3014663" y="2647950"/>
          <p14:tracePt t="53654" x="3006725" y="2647950"/>
          <p14:tracePt t="53655" x="2998788" y="2647950"/>
          <p14:tracePt t="53656" x="2998788" y="2655888"/>
          <p14:tracePt t="53658" x="2990850" y="2663825"/>
          <p14:tracePt t="53661" x="2982913" y="2663825"/>
          <p14:tracePt t="53663" x="2982913" y="2671763"/>
          <p14:tracePt t="53665" x="2974975" y="2671763"/>
          <p14:tracePt t="53666" x="2967038" y="2671763"/>
          <p14:tracePt t="53667" x="2967038" y="2679700"/>
          <p14:tracePt t="53671" x="2957513" y="2679700"/>
          <p14:tracePt t="53672" x="2957513" y="2687638"/>
          <p14:tracePt t="53673" x="2949575" y="2687638"/>
          <p14:tracePt t="53674" x="2949575" y="2695575"/>
          <p14:tracePt t="53676" x="2941638" y="2695575"/>
          <p14:tracePt t="53679" x="2933700" y="2695575"/>
          <p14:tracePt t="53680" x="2933700" y="2703513"/>
          <p14:tracePt t="53684" x="2925763" y="2703513"/>
          <p14:tracePt t="53685" x="2925763" y="2711450"/>
          <p14:tracePt t="53692" x="2917825" y="2719388"/>
          <p14:tracePt t="53696" x="2917825" y="2727325"/>
          <p14:tracePt t="53701" x="2917825" y="2735263"/>
          <p14:tracePt t="53702" x="2909888" y="2735263"/>
          <p14:tracePt t="53705" x="2901950" y="2735263"/>
          <p14:tracePt t="53708" x="2901950" y="2743200"/>
          <p14:tracePt t="53713" x="2901950" y="2751138"/>
          <p14:tracePt t="53721" x="2901950" y="2759075"/>
          <p14:tracePt t="53723" x="2894013" y="2759075"/>
          <p14:tracePt t="53724" x="2894013" y="2767013"/>
          <p14:tracePt t="53728" x="2894013" y="2774950"/>
          <p14:tracePt t="53732" x="2886075" y="2774950"/>
          <p14:tracePt t="53735" x="2886075" y="2782888"/>
          <p14:tracePt t="53738" x="2886075" y="2790825"/>
          <p14:tracePt t="53741" x="2886075" y="2798763"/>
          <p14:tracePt t="53746" x="2886075" y="2806700"/>
          <p14:tracePt t="53749" x="2886075" y="2814638"/>
          <p14:tracePt t="53751" x="2878138" y="2814638"/>
          <p14:tracePt t="53753" x="2878138" y="2822575"/>
          <p14:tracePt t="53754" x="2878138" y="2830513"/>
          <p14:tracePt t="53755" x="2870200" y="2830513"/>
          <p14:tracePt t="53757" x="2870200" y="2838450"/>
          <p14:tracePt t="53760" x="2870200" y="2854325"/>
          <p14:tracePt t="53763" x="2862263" y="2862263"/>
          <p14:tracePt t="53765" x="2862263" y="2870200"/>
          <p14:tracePt t="53768" x="2862263" y="2878138"/>
          <p14:tracePt t="53769" x="2862263" y="2886075"/>
          <p14:tracePt t="53771" x="2854325" y="2894013"/>
          <p14:tracePt t="53773" x="2846388" y="2901950"/>
          <p14:tracePt t="53776" x="2846388" y="2919413"/>
          <p14:tracePt t="53779" x="2838450" y="2927350"/>
          <p14:tracePt t="53780" x="2838450" y="2935288"/>
          <p14:tracePt t="53781" x="2838450" y="2943225"/>
          <p14:tracePt t="53782" x="2830513" y="2943225"/>
          <p14:tracePt t="53783" x="2830513" y="2951163"/>
          <p14:tracePt t="53784" x="2830513" y="2959100"/>
          <p14:tracePt t="53786" x="2830513" y="2967038"/>
          <p14:tracePt t="53788" x="2822575" y="2974975"/>
          <p14:tracePt t="53790" x="2822575" y="2982913"/>
          <p14:tracePt t="53791" x="2814638" y="2982913"/>
          <p14:tracePt t="53792" x="2814638" y="2998788"/>
          <p14:tracePt t="53794" x="2814638" y="3006725"/>
          <p14:tracePt t="53797" x="2814638" y="3014663"/>
          <p14:tracePt t="53798" x="2814638" y="3022600"/>
          <p14:tracePt t="53799" x="2806700" y="3030538"/>
          <p14:tracePt t="53802" x="2806700" y="3038475"/>
          <p14:tracePt t="53803" x="2806700" y="3046413"/>
          <p14:tracePt t="53804" x="2806700" y="3054350"/>
          <p14:tracePt t="53806" x="2806700" y="3062288"/>
          <p14:tracePt t="53808" x="2806700" y="3070225"/>
          <p14:tracePt t="53811" x="2806700" y="3078163"/>
          <p14:tracePt t="53812" x="2806700" y="3086100"/>
          <p14:tracePt t="53814" x="2806700" y="3094038"/>
          <p14:tracePt t="53816" x="2806700" y="3101975"/>
          <p14:tracePt t="53818" x="2806700" y="3109913"/>
          <p14:tracePt t="53820" x="2806700" y="3117850"/>
          <p14:tracePt t="53822" x="2806700" y="3125788"/>
          <p14:tracePt t="53825" x="2806700" y="3133725"/>
          <p14:tracePt t="53828" x="2806700" y="3141663"/>
          <p14:tracePt t="53829" x="2806700" y="3149600"/>
          <p14:tracePt t="53832" x="2806700" y="3157538"/>
          <p14:tracePt t="53835" x="2806700" y="3165475"/>
          <p14:tracePt t="53836" x="2814638" y="3165475"/>
          <p14:tracePt t="53838" x="2822575" y="3165475"/>
          <p14:tracePt t="53839" x="2822575" y="3173413"/>
          <p14:tracePt t="53840" x="2822575" y="3181350"/>
          <p14:tracePt t="53842" x="2830513" y="3181350"/>
          <p14:tracePt t="53844" x="2830513" y="3189288"/>
          <p14:tracePt t="53846" x="2838450" y="3189288"/>
          <p14:tracePt t="53848" x="2838450" y="3197225"/>
          <p14:tracePt t="53849" x="2846388" y="3197225"/>
          <p14:tracePt t="53850" x="2846388" y="3205163"/>
          <p14:tracePt t="53851" x="2854325" y="3205163"/>
          <p14:tracePt t="53852" x="2854325" y="3213100"/>
          <p14:tracePt t="53855" x="2862263" y="3213100"/>
          <p14:tracePt t="53856" x="2862263" y="3221038"/>
          <p14:tracePt t="53859" x="2870200" y="3228975"/>
          <p14:tracePt t="53864" x="2870200" y="3236913"/>
          <p14:tracePt t="53865" x="2878138" y="3244850"/>
          <p14:tracePt t="53868" x="2886075" y="3244850"/>
          <p14:tracePt t="53869" x="2886075" y="3252788"/>
          <p14:tracePt t="53872" x="2886075" y="3262313"/>
          <p14:tracePt t="53875" x="2886075" y="3270250"/>
          <p14:tracePt t="53876" x="2894013" y="3270250"/>
          <p14:tracePt t="53877" x="2894013" y="3278188"/>
          <p14:tracePt t="53880" x="2894013" y="3286125"/>
          <p14:tracePt t="53883" x="2894013" y="3294063"/>
          <p14:tracePt t="53886" x="2894013" y="3302000"/>
          <p14:tracePt t="53888" x="2894013" y="3309938"/>
          <p14:tracePt t="53893" x="2894013" y="3317875"/>
          <p14:tracePt t="53894" x="2886075" y="3317875"/>
          <p14:tracePt t="53900" x="2878138" y="3317875"/>
          <p14:tracePt t="53901" x="2878138" y="3325813"/>
          <p14:tracePt t="53904" x="2870200" y="3325813"/>
          <p14:tracePt t="53905" x="2870200" y="3333750"/>
          <p14:tracePt t="53907" x="2870200" y="3341688"/>
          <p14:tracePt t="53909" x="2862263" y="3341688"/>
          <p14:tracePt t="53910" x="2862263" y="3349625"/>
          <p14:tracePt t="53913" x="2854325" y="3357563"/>
          <p14:tracePt t="53915" x="2846388" y="3357563"/>
          <p14:tracePt t="53916" x="2846388" y="3365500"/>
          <p14:tracePt t="53919" x="2846388" y="3373438"/>
          <p14:tracePt t="53921" x="2838450" y="3381375"/>
          <p14:tracePt t="53925" x="2838450" y="3389313"/>
          <p14:tracePt t="53926" x="2830513" y="3389313"/>
          <p14:tracePt t="53929" x="2830513" y="3397250"/>
          <p14:tracePt t="53947" x="2814638" y="3413125"/>
          <p14:tracePt t="54108" x="2814638" y="3405188"/>
          <p14:tracePt t="54109" x="2814638" y="3397250"/>
          <p14:tracePt t="54110" x="2822575" y="3397250"/>
          <p14:tracePt t="54112" x="2822575" y="3389313"/>
          <p14:tracePt t="54114" x="2822575" y="3373438"/>
          <p14:tracePt t="54117" x="2830513" y="3365500"/>
          <p14:tracePt t="54119" x="2830513" y="3357563"/>
          <p14:tracePt t="54120" x="2830513" y="3349625"/>
          <p14:tracePt t="54123" x="2830513" y="3341688"/>
          <p14:tracePt t="54126" x="2830513" y="3333750"/>
          <p14:tracePt t="54130" x="2830513" y="3325813"/>
          <p14:tracePt t="54132" x="2838450" y="3325813"/>
          <p14:tracePt t="54134" x="2838450" y="3317875"/>
          <p14:tracePt t="54137" x="2838450" y="3309938"/>
          <p14:tracePt t="54139" x="2846388" y="3309938"/>
          <p14:tracePt t="54142" x="2854325" y="3302000"/>
          <p14:tracePt t="54147" x="2862263" y="3302000"/>
          <p14:tracePt t="54149" x="2862263" y="3294063"/>
          <p14:tracePt t="54151" x="2870200" y="3294063"/>
          <p14:tracePt t="54155" x="2878138" y="3294063"/>
          <p14:tracePt t="54156" x="2886075" y="3294063"/>
          <p14:tracePt t="54159" x="2894013" y="3286125"/>
          <p14:tracePt t="54160" x="2901950" y="3286125"/>
          <p14:tracePt t="54161" x="2909888" y="3286125"/>
          <p14:tracePt t="54163" x="2917825" y="3286125"/>
          <p14:tracePt t="54165" x="2925763" y="3286125"/>
          <p14:tracePt t="54166" x="2933700" y="3278188"/>
          <p14:tracePt t="54167" x="2941638" y="3278188"/>
          <p14:tracePt t="54169" x="2949575" y="3278188"/>
          <p14:tracePt t="54170" x="2957513" y="3278188"/>
          <p14:tracePt t="54171" x="2967038" y="3278188"/>
          <p14:tracePt t="54172" x="2974975" y="3278188"/>
          <p14:tracePt t="54173" x="2982913" y="3278188"/>
          <p14:tracePt t="54174" x="2990850" y="3270250"/>
          <p14:tracePt t="54175" x="2998788" y="3270250"/>
          <p14:tracePt t="54177" x="3006725" y="3270250"/>
          <p14:tracePt t="54178" x="3014663" y="3270250"/>
          <p14:tracePt t="54179" x="3022600" y="3270250"/>
          <p14:tracePt t="54181" x="3038475" y="3270250"/>
          <p14:tracePt t="54183" x="3054350" y="3270250"/>
          <p14:tracePt t="54186" x="3070225" y="3270250"/>
          <p14:tracePt t="54187" x="3078163" y="3270250"/>
          <p14:tracePt t="54188" x="3086100" y="3270250"/>
          <p14:tracePt t="54189" x="3094038" y="3270250"/>
          <p14:tracePt t="54190" x="3109913" y="3270250"/>
          <p14:tracePt t="54191" x="3117850" y="3270250"/>
          <p14:tracePt t="54192" x="3141663" y="3270250"/>
          <p14:tracePt t="54193" x="3149600" y="3270250"/>
          <p14:tracePt t="54194" x="3165475" y="3270250"/>
          <p14:tracePt t="54195" x="3173413" y="3270250"/>
          <p14:tracePt t="54196" x="3181350" y="3270250"/>
          <p14:tracePt t="54197" x="3189288" y="3278188"/>
          <p14:tracePt t="54198" x="3205163" y="3278188"/>
          <p14:tracePt t="54199" x="3213100" y="3278188"/>
          <p14:tracePt t="54200" x="3221038" y="3278188"/>
          <p14:tracePt t="54201" x="3236913" y="3286125"/>
          <p14:tracePt t="54202" x="3244850" y="3286125"/>
          <p14:tracePt t="54203" x="3252788" y="3286125"/>
          <p14:tracePt t="54204" x="3268663" y="3286125"/>
          <p14:tracePt t="54205" x="3276600" y="3286125"/>
          <p14:tracePt t="54206" x="3292475" y="3286125"/>
          <p14:tracePt t="54207" x="3300413" y="3286125"/>
          <p14:tracePt t="54208" x="3317875" y="3286125"/>
          <p14:tracePt t="54209" x="3325813" y="3286125"/>
          <p14:tracePt t="54210" x="3341688" y="3286125"/>
          <p14:tracePt t="54212" x="3357563" y="3294063"/>
          <p14:tracePt t="54213" x="3373438" y="3294063"/>
          <p14:tracePt t="54214" x="3381375" y="3294063"/>
          <p14:tracePt t="54215" x="3389313" y="3302000"/>
          <p14:tracePt t="54216" x="3405188" y="3302000"/>
          <p14:tracePt t="54217" x="3413125" y="3302000"/>
          <p14:tracePt t="54218" x="3421063" y="3302000"/>
          <p14:tracePt t="54219" x="3429000" y="3302000"/>
          <p14:tracePt t="54220" x="3452813" y="3302000"/>
          <p14:tracePt t="54222" x="3468688" y="3302000"/>
          <p14:tracePt t="54223" x="3476625" y="3302000"/>
          <p14:tracePt t="54224" x="3492500" y="3302000"/>
          <p14:tracePt t="54225" x="3508375" y="3302000"/>
          <p14:tracePt t="54226" x="3516313" y="3302000"/>
          <p14:tracePt t="54227" x="3524250" y="3302000"/>
          <p14:tracePt t="54228" x="3540125" y="3302000"/>
          <p14:tracePt t="54229" x="3563938" y="3309938"/>
          <p14:tracePt t="54230" x="3571875" y="3309938"/>
          <p14:tracePt t="54231" x="3579813" y="3309938"/>
          <p14:tracePt t="54232" x="3595688" y="3309938"/>
          <p14:tracePt t="54233" x="3611563" y="3309938"/>
          <p14:tracePt t="54234" x="3619500" y="3309938"/>
          <p14:tracePt t="54235" x="3627438" y="3309938"/>
          <p14:tracePt t="54236" x="3651250" y="3317875"/>
          <p14:tracePt t="54237" x="3660775" y="3317875"/>
          <p14:tracePt t="54238" x="3676650" y="3317875"/>
          <p14:tracePt t="54239" x="3684588" y="3317875"/>
          <p14:tracePt t="54240" x="3692525" y="3317875"/>
          <p14:tracePt t="54241" x="3708400" y="3317875"/>
          <p14:tracePt t="54242" x="3724275" y="3325813"/>
          <p14:tracePt t="54244" x="3740150" y="3325813"/>
          <p14:tracePt t="54245" x="3756025" y="3325813"/>
          <p14:tracePt t="54246" x="3763963" y="3325813"/>
          <p14:tracePt t="54247" x="3771900" y="3325813"/>
          <p14:tracePt t="54248" x="3795713" y="3325813"/>
          <p14:tracePt t="54249" x="3803650" y="3325813"/>
          <p14:tracePt t="54250" x="3819525" y="3325813"/>
          <p14:tracePt t="54251" x="3827463" y="3325813"/>
          <p14:tracePt t="54252" x="3843338" y="3325813"/>
          <p14:tracePt t="54253" x="3859213" y="3325813"/>
          <p14:tracePt t="54254" x="3875088" y="3325813"/>
          <p14:tracePt t="54255" x="3898900" y="3325813"/>
          <p14:tracePt t="54256" x="3914775" y="3325813"/>
          <p14:tracePt t="54257" x="3922713" y="3325813"/>
          <p14:tracePt t="54258" x="3930650" y="3325813"/>
          <p14:tracePt t="54259" x="3946525" y="3325813"/>
          <p14:tracePt t="54260" x="3962400" y="3325813"/>
          <p14:tracePt t="54261" x="3970338" y="3325813"/>
          <p14:tracePt t="54262" x="3986213" y="3325813"/>
          <p14:tracePt t="54263" x="4002088" y="3325813"/>
          <p14:tracePt t="54264" x="4019550" y="3325813"/>
          <p14:tracePt t="54265" x="4035425" y="3325813"/>
          <p14:tracePt t="54266" x="4059238" y="3325813"/>
          <p14:tracePt t="54267" x="4075113" y="3325813"/>
          <p14:tracePt t="54268" x="4083050" y="3325813"/>
          <p14:tracePt t="54269" x="4106863" y="3325813"/>
          <p14:tracePt t="54270" x="4122738" y="3325813"/>
          <p14:tracePt t="54271" x="4130675" y="3325813"/>
          <p14:tracePt t="54272" x="4146550" y="3325813"/>
          <p14:tracePt t="54273" x="4154488" y="3325813"/>
          <p14:tracePt t="54274" x="4170363" y="3325813"/>
          <p14:tracePt t="54275" x="4186238" y="3325813"/>
          <p14:tracePt t="54276" x="4202113" y="3325813"/>
          <p14:tracePt t="54277" x="4217988" y="3325813"/>
          <p14:tracePt t="54278" x="4225925" y="3325813"/>
          <p14:tracePt t="54279" x="4249738" y="3325813"/>
          <p14:tracePt t="54281" x="4265613" y="3325813"/>
          <p14:tracePt t="54282" x="4273550" y="3325813"/>
          <p14:tracePt t="54283" x="4289425" y="3325813"/>
          <p14:tracePt t="54284" x="4305300" y="3325813"/>
          <p14:tracePt t="54285" x="4321175" y="3325813"/>
          <p14:tracePt t="54286" x="4329113" y="3317875"/>
          <p14:tracePt t="54287" x="4344988" y="3317875"/>
          <p14:tracePt t="54288" x="4362450" y="3317875"/>
          <p14:tracePt t="54289" x="4370388" y="3317875"/>
          <p14:tracePt t="54290" x="4386263" y="3317875"/>
          <p14:tracePt t="54291" x="4402138" y="3317875"/>
          <p14:tracePt t="54292" x="4418013" y="3317875"/>
          <p14:tracePt t="54293" x="4425950" y="3317875"/>
          <p14:tracePt t="54294" x="4433888" y="3317875"/>
          <p14:tracePt t="54295" x="4449763" y="3309938"/>
          <p14:tracePt t="54296" x="4465638" y="3309938"/>
          <p14:tracePt t="54298" x="4481513" y="3309938"/>
          <p14:tracePt t="54299" x="4497388" y="3302000"/>
          <p14:tracePt t="54300" x="4513263" y="3302000"/>
          <p14:tracePt t="54301" x="4521200" y="3302000"/>
          <p14:tracePt t="54302" x="4529138" y="3302000"/>
          <p14:tracePt t="54303" x="4545013" y="3302000"/>
          <p14:tracePt t="54304" x="4552950" y="3302000"/>
          <p14:tracePt t="54305" x="4560888" y="3302000"/>
          <p14:tracePt t="54306" x="4568825" y="3302000"/>
          <p14:tracePt t="54307" x="4584700" y="3294063"/>
          <p14:tracePt t="54308" x="4592638" y="3294063"/>
          <p14:tracePt t="54309" x="4600575" y="3294063"/>
          <p14:tracePt t="54310" x="4616450" y="3294063"/>
          <p14:tracePt t="54311" x="4624388" y="3294063"/>
          <p14:tracePt t="54312" x="4632325" y="3286125"/>
          <p14:tracePt t="54313" x="4648200" y="3286125"/>
          <p14:tracePt t="54314" x="4656138" y="3286125"/>
          <p14:tracePt t="54315" x="4664075" y="3278188"/>
          <p14:tracePt t="54316" x="4672013" y="3278188"/>
          <p14:tracePt t="54317" x="4687888" y="3278188"/>
          <p14:tracePt t="54319" x="4705350" y="3278188"/>
          <p14:tracePt t="54320" x="4713288" y="3278188"/>
          <p14:tracePt t="54321" x="4721225" y="3278188"/>
          <p14:tracePt t="54322" x="4729163" y="3278188"/>
          <p14:tracePt t="54323" x="4737100" y="3278188"/>
          <p14:tracePt t="54324" x="4745038" y="3278188"/>
          <p14:tracePt t="54325" x="4752975" y="3278188"/>
          <p14:tracePt t="54326" x="4760913" y="3278188"/>
          <p14:tracePt t="54327" x="4768850" y="3278188"/>
          <p14:tracePt t="54328" x="4776788" y="3278188"/>
          <p14:tracePt t="54329" x="4784725" y="3278188"/>
          <p14:tracePt t="54331" x="4800600" y="3278188"/>
          <p14:tracePt t="54332" x="4800600" y="3270250"/>
          <p14:tracePt t="54333" x="4808538" y="3270250"/>
          <p14:tracePt t="54334" x="4816475" y="3270250"/>
          <p14:tracePt t="54336" x="4824413" y="3270250"/>
          <p14:tracePt t="54337" x="4832350" y="3270250"/>
          <p14:tracePt t="54338" x="4840288" y="3270250"/>
          <p14:tracePt t="54341" x="4848225" y="3270250"/>
          <p14:tracePt t="54342" x="4848225" y="3262313"/>
          <p14:tracePt t="54343" x="4856163" y="3262313"/>
          <p14:tracePt t="54346" x="4864100" y="3262313"/>
          <p14:tracePt t="54347" x="4872038" y="3262313"/>
          <p14:tracePt t="54350" x="4879975" y="3262313"/>
          <p14:tracePt t="54354" x="4887913" y="3262313"/>
          <p14:tracePt t="54358" x="4887913" y="3252788"/>
          <p14:tracePt t="54359" x="4895850" y="3252788"/>
          <p14:tracePt t="54361" x="4903788" y="3252788"/>
          <p14:tracePt t="54366" x="4903788" y="3244850"/>
          <p14:tracePt t="54367" x="4911725" y="3244850"/>
          <p14:tracePt t="54468" x="4911725" y="3236913"/>
          <p14:tracePt t="54474" x="4919663" y="3236913"/>
          <p14:tracePt t="54479" x="4919663" y="3228975"/>
          <p14:tracePt t="54484" x="4927600" y="3228975"/>
          <p14:tracePt t="54486" x="4927600" y="3221038"/>
          <p14:tracePt t="54491" x="4935538" y="3221038"/>
          <p14:tracePt t="54493" x="4935538" y="3213100"/>
          <p14:tracePt t="54502" x="4935538" y="3205163"/>
          <p14:tracePt t="54506" x="4943475" y="3205163"/>
          <p14:tracePt t="54513" x="4943475" y="3197225"/>
          <p14:tracePt t="54516" x="4951413" y="3197225"/>
          <p14:tracePt t="54524" x="4951413" y="3189288"/>
          <p14:tracePt t="54528" x="4951413" y="3181350"/>
          <p14:tracePt t="54532" x="4959350" y="3181350"/>
          <p14:tracePt t="54536" x="4967288" y="3181350"/>
          <p14:tracePt t="54540" x="4967288" y="3173413"/>
          <p14:tracePt t="54545" x="4975225" y="3173413"/>
          <p14:tracePt t="54548" x="4975225" y="3165475"/>
          <p14:tracePt t="54555" x="4983163" y="3165475"/>
          <p14:tracePt t="54556" x="4983163" y="3157538"/>
          <p14:tracePt t="54559" x="4983163" y="3149600"/>
          <p14:tracePt t="54561" x="4991100" y="3149600"/>
          <p14:tracePt t="54564" x="4999038" y="3149600"/>
          <p14:tracePt t="54568" x="4999038" y="3141663"/>
          <p14:tracePt t="54569" x="5006975" y="3141663"/>
          <p14:tracePt t="54574" x="5014913" y="3141663"/>
          <p14:tracePt t="54577" x="5014913" y="3133725"/>
          <p14:tracePt t="54580" x="5022850" y="3133725"/>
          <p14:tracePt t="54582" x="5030788" y="3133725"/>
          <p14:tracePt t="54585" x="5030788" y="3125788"/>
          <p14:tracePt t="54588" x="5038725" y="3125788"/>
          <p14:tracePt t="54592" x="5038725" y="3117850"/>
          <p14:tracePt t="54593" x="5046663" y="3117850"/>
          <p14:tracePt t="54598" x="5056188" y="3117850"/>
          <p14:tracePt t="54600" x="5064125" y="3109913"/>
          <p14:tracePt t="54604" x="5072063" y="3109913"/>
          <p14:tracePt t="54607" x="5080000" y="3101975"/>
          <p14:tracePt t="54610" x="5087938" y="3101975"/>
          <p14:tracePt t="54613" x="5095875" y="3101975"/>
          <p14:tracePt t="54614" x="5095875" y="3094038"/>
          <p14:tracePt t="54615" x="5103813" y="3094038"/>
          <p14:tracePt t="54618" x="5111750" y="3094038"/>
          <p14:tracePt t="54619" x="5111750" y="3086100"/>
          <p14:tracePt t="54621" x="5119688" y="3086100"/>
          <p14:tracePt t="54624" x="5127625" y="3078163"/>
          <p14:tracePt t="54625" x="5135563" y="3078163"/>
          <p14:tracePt t="54628" x="5143500" y="3078163"/>
          <p14:tracePt t="54630" x="5143500" y="3070225"/>
          <p14:tracePt t="54631" x="5151438" y="3070225"/>
          <p14:tracePt t="54633" x="5159375" y="3070225"/>
          <p14:tracePt t="54634" x="5167313" y="3070225"/>
          <p14:tracePt t="54635" x="5167313" y="3062288"/>
          <p14:tracePt t="54638" x="5175250" y="3054350"/>
          <p14:tracePt t="54640" x="5183188" y="3054350"/>
          <p14:tracePt t="54643" x="5191125" y="3054350"/>
          <p14:tracePt t="54644" x="5191125" y="3046413"/>
          <p14:tracePt t="54645" x="5199063" y="3046413"/>
          <p14:tracePt t="54647" x="5207000" y="3046413"/>
          <p14:tracePt t="54648" x="5207000" y="3038475"/>
          <p14:tracePt t="54650" x="5214938" y="3038475"/>
          <p14:tracePt t="54652" x="5222875" y="3038475"/>
          <p14:tracePt t="54654" x="5230813" y="3038475"/>
          <p14:tracePt t="54655" x="5230813" y="3030538"/>
          <p14:tracePt t="54658" x="5238750" y="3030538"/>
          <p14:tracePt t="54660" x="5246688" y="3030538"/>
          <p14:tracePt t="54663" x="5254625" y="3022600"/>
          <p14:tracePt t="54665" x="5262563" y="3014663"/>
          <p14:tracePt t="54667" x="5270500" y="3014663"/>
          <p14:tracePt t="54671" x="5278438" y="3014663"/>
          <p14:tracePt t="54672" x="5286375" y="3014663"/>
          <p14:tracePt t="54673" x="5286375" y="3006725"/>
          <p14:tracePt t="54676" x="5294313" y="3006725"/>
          <p14:tracePt t="54678" x="5294313" y="2998788"/>
          <p14:tracePt t="54679" x="5302250" y="2998788"/>
          <p14:tracePt t="54681" x="5302250" y="2990850"/>
          <p14:tracePt t="54683" x="5310188" y="2990850"/>
          <p14:tracePt t="54684" x="5318125" y="2990850"/>
          <p14:tracePt t="54687" x="5326063" y="2990850"/>
          <p14:tracePt t="54689" x="5326063" y="2982913"/>
          <p14:tracePt t="54691" x="5334000" y="2982913"/>
          <p14:tracePt t="54694" x="5341938" y="2974975"/>
          <p14:tracePt t="54696" x="5349875" y="2974975"/>
          <p14:tracePt t="54700" x="5357813" y="2967038"/>
          <p14:tracePt t="54702" x="5365750" y="2967038"/>
          <p14:tracePt t="54703" x="5365750" y="2959100"/>
          <p14:tracePt t="54706" x="5373688" y="2959100"/>
          <p14:tracePt t="54708" x="5381625" y="2959100"/>
          <p14:tracePt t="54710" x="5381625" y="2951163"/>
          <p14:tracePt t="54712" x="5389563" y="2951163"/>
          <p14:tracePt t="54715" x="5397500" y="2951163"/>
          <p14:tracePt t="54716" x="5397500" y="2943225"/>
          <p14:tracePt t="54719" x="5407025" y="2943225"/>
          <p14:tracePt t="54721" x="5414963" y="2935288"/>
          <p14:tracePt t="54723" x="5422900" y="2935288"/>
          <p14:tracePt t="54724" x="5422900" y="2927350"/>
          <p14:tracePt t="54727" x="5430838" y="2927350"/>
          <p14:tracePt t="54729" x="5430838" y="2919413"/>
          <p14:tracePt t="54730" x="5438775" y="2919413"/>
          <p14:tracePt t="54732" x="5446713" y="2919413"/>
          <p14:tracePt t="54734" x="5446713" y="2909888"/>
          <p14:tracePt t="54735" x="5454650" y="2909888"/>
          <p14:tracePt t="54738" x="5462588" y="2901950"/>
          <p14:tracePt t="54742" x="5462588" y="2894013"/>
          <p14:tracePt t="54743" x="5470525" y="2894013"/>
          <p14:tracePt t="54744" x="5478463" y="2894013"/>
          <p14:tracePt t="54746" x="5478463" y="2886075"/>
          <p14:tracePt t="54748" x="5486400" y="2886075"/>
          <p14:tracePt t="54751" x="5486400" y="2878138"/>
          <p14:tracePt t="54752" x="5494338" y="2878138"/>
          <p14:tracePt t="54757" x="5502275" y="2878138"/>
          <p14:tracePt t="54758" x="5502275" y="2870200"/>
          <p14:tracePt t="54759" x="5510213" y="2870200"/>
          <p14:tracePt t="54760" x="5510213" y="2862263"/>
          <p14:tracePt t="54765" x="5518150" y="2862263"/>
          <p14:tracePt t="54766" x="5518150" y="2854325"/>
          <p14:tracePt t="54770" x="5526088" y="2854325"/>
          <p14:tracePt t="54774" x="5526088" y="2846388"/>
          <p14:tracePt t="54776" x="5534025" y="2846388"/>
          <p14:tracePt t="54781" x="5534025" y="2838450"/>
          <p14:tracePt t="54782" x="5541963" y="2838450"/>
          <p14:tracePt t="54792" x="5549900" y="2838450"/>
          <p14:tracePt t="54810" x="5549900" y="2830513"/>
          <p14:tracePt t="54924" x="5549900" y="2822575"/>
          <p14:tracePt t="55479" x="5541963" y="2814638"/>
          <p14:tracePt t="55483" x="5534025" y="2814638"/>
          <p14:tracePt t="55486" x="5534025" y="2806700"/>
          <p14:tracePt t="55488" x="5526088" y="2806700"/>
          <p14:tracePt t="55494" x="5518150" y="2806700"/>
          <p14:tracePt t="55498" x="5518150" y="2798763"/>
          <p14:tracePt t="55502" x="5510213" y="2798763"/>
          <p14:tracePt t="55503" x="5510213" y="2790825"/>
          <p14:tracePt t="55509" x="5502275" y="2790825"/>
          <p14:tracePt t="55593" x="5494338" y="2790825"/>
          <p14:tracePt t="55603" x="5486400" y="2790825"/>
          <p14:tracePt t="55615" x="5486400" y="2782888"/>
          <p14:tracePt t="58870" x="5494338" y="2782888"/>
          <p14:tracePt t="59101" x="5502275" y="2782888"/>
          <p14:tracePt t="59118" x="5510213" y="2782888"/>
          <p14:tracePt t="59135" x="5518150" y="2782888"/>
          <p14:tracePt t="59147" x="5526088" y="2782888"/>
          <p14:tracePt t="59155" x="5534025" y="2782888"/>
          <p14:tracePt t="60357" x="5541963" y="2782888"/>
          <p14:tracePt t="60365" x="5549900" y="2782888"/>
          <p14:tracePt t="60375" x="5557838" y="2782888"/>
          <p14:tracePt t="60381" x="5565775" y="2782888"/>
          <p14:tracePt t="60385" x="5573713" y="2782888"/>
          <p14:tracePt t="60394" x="5581650" y="2782888"/>
          <p14:tracePt t="60401" x="5589588" y="2782888"/>
          <p14:tracePt t="60412" x="5597525" y="2782888"/>
          <p14:tracePt t="60437" x="5597525" y="2790825"/>
          <p14:tracePt t="60583" x="5589588" y="2790825"/>
          <p14:tracePt t="60588" x="5581650" y="2798763"/>
          <p14:tracePt t="60591" x="5573713" y="2798763"/>
          <p14:tracePt t="60592" x="5565775" y="2798763"/>
          <p14:tracePt t="60595" x="5557838" y="2798763"/>
          <p14:tracePt t="60596" x="5549900" y="2798763"/>
          <p14:tracePt t="60597" x="5541963" y="2798763"/>
          <p14:tracePt t="60598" x="5541963" y="2806700"/>
          <p14:tracePt t="60599" x="5534025" y="2806700"/>
          <p14:tracePt t="60601" x="5526088" y="2806700"/>
          <p14:tracePt t="60603" x="5518150" y="2806700"/>
          <p14:tracePt t="60604" x="5510213" y="2806700"/>
          <p14:tracePt t="60605" x="5502275" y="2806700"/>
          <p14:tracePt t="60607" x="5494338" y="2806700"/>
          <p14:tracePt t="60608" x="5486400" y="2806700"/>
          <p14:tracePt t="60609" x="5478463" y="2806700"/>
          <p14:tracePt t="60610" x="5470525" y="2806700"/>
          <p14:tracePt t="60612" x="5462588" y="2806700"/>
          <p14:tracePt t="60613" x="5454650" y="2806700"/>
          <p14:tracePt t="60614" x="5446713" y="2806700"/>
          <p14:tracePt t="60615" x="5438775" y="2806700"/>
          <p14:tracePt t="60616" x="5430838" y="2814638"/>
          <p14:tracePt t="60617" x="5422900" y="2814638"/>
          <p14:tracePt t="60618" x="5414963" y="2814638"/>
          <p14:tracePt t="60619" x="5407025" y="2814638"/>
          <p14:tracePt t="60620" x="5397500" y="2814638"/>
          <p14:tracePt t="60621" x="5389563" y="2814638"/>
          <p14:tracePt t="60622" x="5381625" y="2814638"/>
          <p14:tracePt t="60623" x="5365750" y="2822575"/>
          <p14:tracePt t="60625" x="5357813" y="2822575"/>
          <p14:tracePt t="60626" x="5341938" y="2822575"/>
          <p14:tracePt t="60627" x="5334000" y="2822575"/>
          <p14:tracePt t="60628" x="5326063" y="2822575"/>
          <p14:tracePt t="60629" x="5310188" y="2822575"/>
          <p14:tracePt t="60630" x="5294313" y="2822575"/>
          <p14:tracePt t="60631" x="5286375" y="2822575"/>
          <p14:tracePt t="60632" x="5278438" y="2822575"/>
          <p14:tracePt t="60633" x="5262563" y="2822575"/>
          <p14:tracePt t="60634" x="5254625" y="2822575"/>
          <p14:tracePt t="60635" x="5238750" y="2822575"/>
          <p14:tracePt t="60636" x="5230813" y="2822575"/>
          <p14:tracePt t="60637" x="5214938" y="2822575"/>
          <p14:tracePt t="60638" x="5199063" y="2822575"/>
          <p14:tracePt t="60639" x="5191125" y="2822575"/>
          <p14:tracePt t="60640" x="5183188" y="2822575"/>
          <p14:tracePt t="60641" x="5167313" y="2822575"/>
          <p14:tracePt t="60642" x="5151438" y="2822575"/>
          <p14:tracePt t="60643" x="5135563" y="2822575"/>
          <p14:tracePt t="60644" x="5119688" y="2822575"/>
          <p14:tracePt t="60645" x="5111750" y="2822575"/>
          <p14:tracePt t="60646" x="5095875" y="2822575"/>
          <p14:tracePt t="60647" x="5080000" y="2822575"/>
          <p14:tracePt t="60648" x="5072063" y="2822575"/>
          <p14:tracePt t="60649" x="5056188" y="2822575"/>
          <p14:tracePt t="60650" x="5038725" y="2822575"/>
          <p14:tracePt t="60651" x="5022850" y="2822575"/>
          <p14:tracePt t="60652" x="4991100" y="2822575"/>
          <p14:tracePt t="60653" x="4975225" y="2822575"/>
          <p14:tracePt t="60654" x="4967288" y="2822575"/>
          <p14:tracePt t="60655" x="4959350" y="2822575"/>
          <p14:tracePt t="60656" x="4943475" y="2822575"/>
          <p14:tracePt t="60657" x="4927600" y="2822575"/>
          <p14:tracePt t="60658" x="4911725" y="2822575"/>
          <p14:tracePt t="60659" x="4895850" y="2822575"/>
          <p14:tracePt t="60660" x="4879975" y="2830513"/>
          <p14:tracePt t="60661" x="4864100" y="2830513"/>
          <p14:tracePt t="60662" x="4848225" y="2830513"/>
          <p14:tracePt t="60663" x="4832350" y="2830513"/>
          <p14:tracePt t="60664" x="4816475" y="2830513"/>
          <p14:tracePt t="60665" x="4800600" y="2830513"/>
          <p14:tracePt t="60666" x="4784725" y="2830513"/>
          <p14:tracePt t="60667" x="4776788" y="2830513"/>
          <p14:tracePt t="60668" x="4760913" y="2830513"/>
          <p14:tracePt t="60669" x="4737100" y="2830513"/>
          <p14:tracePt t="60670" x="4729163" y="2830513"/>
          <p14:tracePt t="60671" x="4713288" y="2830513"/>
          <p14:tracePt t="60672" x="4695825" y="2830513"/>
          <p14:tracePt t="60673" x="4679950" y="2830513"/>
          <p14:tracePt t="60674" x="4664075" y="2830513"/>
          <p14:tracePt t="60675" x="4640263" y="2830513"/>
          <p14:tracePt t="60676" x="4624388" y="2830513"/>
          <p14:tracePt t="60677" x="4608513" y="2830513"/>
          <p14:tracePt t="60678" x="4592638" y="2830513"/>
          <p14:tracePt t="60679" x="4576763" y="2830513"/>
          <p14:tracePt t="60680" x="4560888" y="2830513"/>
          <p14:tracePt t="60681" x="4545013" y="2830513"/>
          <p14:tracePt t="60682" x="4521200" y="2830513"/>
          <p14:tracePt t="60683" x="4497388" y="2830513"/>
          <p14:tracePt t="60684" x="4481513" y="2830513"/>
          <p14:tracePt t="60685" x="4465638" y="2830513"/>
          <p14:tracePt t="60686" x="4449763" y="2830513"/>
          <p14:tracePt t="60687" x="4433888" y="2830513"/>
          <p14:tracePt t="60688" x="4418013" y="2830513"/>
          <p14:tracePt t="60689" x="4394200" y="2830513"/>
          <p14:tracePt t="60690" x="4378325" y="2838450"/>
          <p14:tracePt t="60691" x="4352925" y="2838450"/>
          <p14:tracePt t="60692" x="4337050" y="2838450"/>
          <p14:tracePt t="60694" x="4313238" y="2838450"/>
          <p14:tracePt t="60695" x="4297363" y="2838450"/>
          <p14:tracePt t="60696" x="4273550" y="2838450"/>
          <p14:tracePt t="60697" x="4257675" y="2838450"/>
          <p14:tracePt t="60698" x="4233863" y="2838450"/>
          <p14:tracePt t="60699" x="4217988" y="2838450"/>
          <p14:tracePt t="60700" x="4202113" y="2838450"/>
          <p14:tracePt t="60701" x="4162425" y="2846388"/>
          <p14:tracePt t="60702" x="4154488" y="2846388"/>
          <p14:tracePt t="60703" x="4122738" y="2846388"/>
          <p14:tracePt t="60704" x="4098925" y="2846388"/>
          <p14:tracePt t="60705" x="4067175" y="2846388"/>
          <p14:tracePt t="60706" x="4051300" y="2854325"/>
          <p14:tracePt t="60707" x="4035425" y="2854325"/>
          <p14:tracePt t="60708" x="4011613" y="2862263"/>
          <p14:tracePt t="60709" x="3994150" y="2862263"/>
          <p14:tracePt t="60710" x="3970338" y="2870200"/>
          <p14:tracePt t="60711" x="3946525" y="2870200"/>
          <p14:tracePt t="60712" x="3922713" y="2870200"/>
          <p14:tracePt t="60713" x="3906838" y="2870200"/>
          <p14:tracePt t="60714" x="3883025" y="2870200"/>
          <p14:tracePt t="60715" x="3859213" y="2878138"/>
          <p14:tracePt t="60716" x="3835400" y="2878138"/>
          <p14:tracePt t="60717" x="3819525" y="2886075"/>
          <p14:tracePt t="60718" x="3811588" y="2886075"/>
          <p14:tracePt t="60719" x="3795713" y="2886075"/>
          <p14:tracePt t="60720" x="3771900" y="2894013"/>
          <p14:tracePt t="60721" x="3748088" y="2894013"/>
          <p14:tracePt t="60722" x="3724275" y="2894013"/>
          <p14:tracePt t="60723" x="3708400" y="2901950"/>
          <p14:tracePt t="60724" x="3684588" y="2901950"/>
          <p14:tracePt t="60725" x="3660775" y="2909888"/>
          <p14:tracePt t="60726" x="3635375" y="2909888"/>
          <p14:tracePt t="60727" x="3619500" y="2919413"/>
          <p14:tracePt t="60728" x="3595688" y="2919413"/>
          <p14:tracePt t="60729" x="3579813" y="2919413"/>
          <p14:tracePt t="60730" x="3556000" y="2927350"/>
          <p14:tracePt t="60731" x="3532188" y="2927350"/>
          <p14:tracePt t="60732" x="3516313" y="2935288"/>
          <p14:tracePt t="60733" x="3476625" y="2943225"/>
          <p14:tracePt t="60734" x="3444875" y="2943225"/>
          <p14:tracePt t="60735" x="3421063" y="2951163"/>
          <p14:tracePt t="60736" x="3405188" y="2951163"/>
          <p14:tracePt t="60737" x="3381375" y="2959100"/>
          <p14:tracePt t="60738" x="3365500" y="2967038"/>
          <p14:tracePt t="60739" x="3349625" y="2967038"/>
          <p14:tracePt t="60740" x="3317875" y="2967038"/>
          <p14:tracePt t="60741" x="3300413" y="2974975"/>
          <p14:tracePt t="60742" x="3276600" y="2982913"/>
          <p14:tracePt t="60743" x="3252788" y="2990850"/>
          <p14:tracePt t="60744" x="3236913" y="2990850"/>
          <p14:tracePt t="60745" x="3221038" y="2990850"/>
          <p14:tracePt t="60746" x="3197225" y="2998788"/>
          <p14:tracePt t="60747" x="3181350" y="3006725"/>
          <p14:tracePt t="60748" x="3165475" y="3014663"/>
          <p14:tracePt t="60749" x="3133725" y="3014663"/>
          <p14:tracePt t="60750" x="3125788" y="3022600"/>
          <p14:tracePt t="60751" x="3109913" y="3030538"/>
          <p14:tracePt t="60752" x="3086100" y="3038475"/>
          <p14:tracePt t="60753" x="3070225" y="3038475"/>
          <p14:tracePt t="60754" x="3046413" y="3038475"/>
          <p14:tracePt t="60755" x="3030538" y="3046413"/>
          <p14:tracePt t="60756" x="3014663" y="3054350"/>
          <p14:tracePt t="60757" x="2998788" y="3054350"/>
          <p14:tracePt t="60758" x="2990850" y="3062288"/>
          <p14:tracePt t="60759" x="2967038" y="3062288"/>
          <p14:tracePt t="60760" x="2949575" y="3078163"/>
          <p14:tracePt t="60761" x="2933700" y="3078163"/>
          <p14:tracePt t="60762" x="2925763" y="3078163"/>
          <p14:tracePt t="60763" x="2909888" y="3078163"/>
          <p14:tracePt t="60764" x="2886075" y="3086100"/>
          <p14:tracePt t="60765" x="2878138" y="3094038"/>
          <p14:tracePt t="60766" x="2862263" y="3094038"/>
          <p14:tracePt t="60767" x="2846388" y="3101975"/>
          <p14:tracePt t="60768" x="2830513" y="3101975"/>
          <p14:tracePt t="60769" x="2806700" y="3109913"/>
          <p14:tracePt t="60771" x="2790825" y="3117850"/>
          <p14:tracePt t="60772" x="2774950" y="3125788"/>
          <p14:tracePt t="60773" x="2767013" y="3125788"/>
          <p14:tracePt t="60774" x="2759075" y="3133725"/>
          <p14:tracePt t="60775" x="2743200" y="3133725"/>
          <p14:tracePt t="60776" x="2735263" y="3133725"/>
          <p14:tracePt t="60777" x="2727325" y="3141663"/>
          <p14:tracePt t="60778" x="2711450" y="3149600"/>
          <p14:tracePt t="60779" x="2703513" y="3149600"/>
          <p14:tracePt t="60780" x="2695575" y="3149600"/>
          <p14:tracePt t="60781" x="2679700" y="3149600"/>
          <p14:tracePt t="60782" x="2679700" y="3157538"/>
          <p14:tracePt t="60783" x="2671763" y="3157538"/>
          <p14:tracePt t="60784" x="2663825" y="3157538"/>
          <p14:tracePt t="60785" x="2655888" y="3157538"/>
          <p14:tracePt t="60786" x="2647950" y="3165475"/>
          <p14:tracePt t="60788" x="2632075" y="3165475"/>
          <p14:tracePt t="60789" x="2632075" y="3173413"/>
          <p14:tracePt t="60790" x="2624138" y="3173413"/>
          <p14:tracePt t="60791" x="2616200" y="3173413"/>
          <p14:tracePt t="60792" x="2606675" y="3181350"/>
          <p14:tracePt t="60794" x="2598738" y="3181350"/>
          <p14:tracePt t="60796" x="2590800" y="3181350"/>
          <p14:tracePt t="60798" x="2582863" y="3189288"/>
          <p14:tracePt t="60799" x="2574925" y="3189288"/>
          <p14:tracePt t="60802" x="2566988" y="3197225"/>
          <p14:tracePt t="60805" x="2559050" y="3205163"/>
          <p14:tracePt t="60808" x="2551113" y="3205163"/>
          <p14:tracePt t="60809" x="2543175" y="3205163"/>
          <p14:tracePt t="60810" x="2543175" y="3213100"/>
          <p14:tracePt t="60813" x="2535238" y="3213100"/>
          <p14:tracePt t="60815" x="2535238" y="3221038"/>
          <p14:tracePt t="60817" x="2527300" y="3221038"/>
          <p14:tracePt t="60820" x="2519363" y="3228975"/>
          <p14:tracePt t="60822" x="2519363" y="3236913"/>
          <p14:tracePt t="60823" x="2511425" y="3236913"/>
          <p14:tracePt t="60826" x="2511425" y="3244850"/>
          <p14:tracePt t="60828" x="2503488" y="3244850"/>
          <p14:tracePt t="60830" x="2503488" y="3252788"/>
          <p14:tracePt t="60833" x="2503488" y="3262313"/>
          <p14:tracePt t="60835" x="2503488" y="3270250"/>
          <p14:tracePt t="60836" x="2495550" y="3270250"/>
          <p14:tracePt t="60838" x="2495550" y="3278188"/>
          <p14:tracePt t="60841" x="2495550" y="3286125"/>
          <p14:tracePt t="60842" x="2487613" y="3286125"/>
          <p14:tracePt t="60845" x="2487613" y="3294063"/>
          <p14:tracePt t="60846" x="2487613" y="3302000"/>
          <p14:tracePt t="60849" x="2487613" y="3309938"/>
          <p14:tracePt t="60852" x="2479675" y="3309938"/>
          <p14:tracePt t="60853" x="2479675" y="3317875"/>
          <p14:tracePt t="60854" x="2471738" y="3317875"/>
          <p14:tracePt t="60857" x="2471738" y="3325813"/>
          <p14:tracePt t="60859" x="2471738" y="3333750"/>
          <p14:tracePt t="60863" x="2463800" y="3341688"/>
          <p14:tracePt t="60867" x="2463800" y="3349625"/>
          <p14:tracePt t="60868" x="2455863" y="3349625"/>
          <p14:tracePt t="60872" x="2455863" y="3357563"/>
          <p14:tracePt t="60873" x="2447925" y="3365500"/>
          <p14:tracePt t="60874" x="2439988" y="3365500"/>
          <p14:tracePt t="60878" x="2439988" y="3373438"/>
          <p14:tracePt t="60879" x="2432050" y="3373438"/>
          <p14:tracePt t="60881" x="2424113" y="3381375"/>
          <p14:tracePt t="60884" x="2416175" y="3381375"/>
          <p14:tracePt t="60885" x="2408238" y="3381375"/>
          <p14:tracePt t="60886" x="2408238" y="3389313"/>
          <p14:tracePt t="60887" x="2408238" y="3397250"/>
          <p14:tracePt t="60888" x="2400300" y="3397250"/>
          <p14:tracePt t="60890" x="2392363" y="3405188"/>
          <p14:tracePt t="60892" x="2384425" y="3405188"/>
          <p14:tracePt t="60893" x="2376488" y="3405188"/>
          <p14:tracePt t="60894" x="2368550" y="3413125"/>
          <p14:tracePt t="60896" x="2360613" y="3413125"/>
          <p14:tracePt t="60897" x="2352675" y="3421063"/>
          <p14:tracePt t="60898" x="2344738" y="3421063"/>
          <p14:tracePt t="60900" x="2328863" y="3429000"/>
          <p14:tracePt t="60902" x="2320925" y="3429000"/>
          <p14:tracePt t="60903" x="2312988" y="3429000"/>
          <p14:tracePt t="60904" x="2312988" y="3436938"/>
          <p14:tracePt t="60906" x="2297113" y="3436938"/>
          <p14:tracePt t="60907" x="2289175" y="3436938"/>
          <p14:tracePt t="60908" x="2281238" y="3436938"/>
          <p14:tracePt t="60909" x="2273300" y="3444875"/>
          <p14:tracePt t="60910" x="2265363" y="3452813"/>
          <p14:tracePt t="60911" x="2255838" y="3452813"/>
          <p14:tracePt t="60912" x="2239963" y="3452813"/>
          <p14:tracePt t="60913" x="2232025" y="3460750"/>
          <p14:tracePt t="60914" x="2224088" y="3460750"/>
          <p14:tracePt t="60915" x="2216150" y="3460750"/>
          <p14:tracePt t="60916" x="2208213" y="3460750"/>
          <p14:tracePt t="60917" x="2208213" y="3468688"/>
          <p14:tracePt t="60918" x="2192338" y="3468688"/>
          <p14:tracePt t="60920" x="2184400" y="3468688"/>
          <p14:tracePt t="60921" x="2168525" y="3476625"/>
          <p14:tracePt t="60923" x="2160588" y="3476625"/>
          <p14:tracePt t="60924" x="2152650" y="3484563"/>
          <p14:tracePt t="60925" x="2144713" y="3484563"/>
          <p14:tracePt t="60926" x="2136775" y="3484563"/>
          <p14:tracePt t="60927" x="2128838" y="3484563"/>
          <p14:tracePt t="60929" x="2120900" y="3484563"/>
          <p14:tracePt t="60930" x="2112963" y="3484563"/>
          <p14:tracePt t="60931" x="2112963" y="3492500"/>
          <p14:tracePt t="60932" x="2105025" y="3492500"/>
          <p14:tracePt t="60933" x="2097088" y="3492500"/>
          <p14:tracePt t="60934" x="2089150" y="3492500"/>
          <p14:tracePt t="60950" x="2073275" y="3492500"/>
          <p14:tracePt t="61112" x="2073275" y="3484563"/>
          <p14:tracePt t="61114" x="2073275" y="3468688"/>
          <p14:tracePt t="61116" x="2073275" y="3460750"/>
          <p14:tracePt t="61117" x="2073275" y="3452813"/>
          <p14:tracePt t="61118" x="2073275" y="3444875"/>
          <p14:tracePt t="61119" x="2073275" y="3429000"/>
          <p14:tracePt t="61121" x="2073275" y="3421063"/>
          <p14:tracePt t="61123" x="2073275" y="3413125"/>
          <p14:tracePt t="61124" x="2073275" y="3405188"/>
          <p14:tracePt t="61125" x="2073275" y="3397250"/>
          <p14:tracePt t="61127" x="2073275" y="3389313"/>
          <p14:tracePt t="61129" x="2073275" y="3381375"/>
          <p14:tracePt t="61132" x="2073275" y="3373438"/>
          <p14:tracePt t="61133" x="2081213" y="3365500"/>
          <p14:tracePt t="61135" x="2081213" y="3357563"/>
          <p14:tracePt t="61138" x="2081213" y="3349625"/>
          <p14:tracePt t="61141" x="2081213" y="3341688"/>
          <p14:tracePt t="61144" x="2081213" y="3333750"/>
          <p14:tracePt t="61147" x="2081213" y="3325813"/>
          <p14:tracePt t="61152" x="2081213" y="3317875"/>
          <p14:tracePt t="61156" x="2081213" y="3309938"/>
          <p14:tracePt t="61157" x="2081213" y="3302000"/>
          <p14:tracePt t="61160" x="2073275" y="3302000"/>
          <p14:tracePt t="61163" x="2073275" y="3294063"/>
          <p14:tracePt t="61168" x="2065338" y="3294063"/>
          <p14:tracePt t="61187" x="2057400" y="3294063"/>
          <p14:tracePt t="61254" x="2065338" y="3294063"/>
          <p14:tracePt t="61255" x="2065338" y="3302000"/>
          <p14:tracePt t="61257" x="2073275" y="3309938"/>
          <p14:tracePt t="61262" x="2081213" y="3317875"/>
          <p14:tracePt t="61267" x="2089150" y="3317875"/>
          <p14:tracePt t="61268" x="2089150" y="3325813"/>
          <p14:tracePt t="61273" x="2097088" y="3333750"/>
          <p14:tracePt t="61275" x="2105025" y="3333750"/>
          <p14:tracePt t="61276" x="2105025" y="3341688"/>
          <p14:tracePt t="61281" x="2105025" y="3349625"/>
          <p14:tracePt t="61283" x="2112963" y="3349625"/>
          <p14:tracePt t="61288" x="2112963" y="3357563"/>
          <p14:tracePt t="61289" x="2120900" y="3357563"/>
          <p14:tracePt t="61295" x="2120900" y="3365500"/>
          <p14:tracePt t="61298" x="2128838" y="3365500"/>
          <p14:tracePt t="61299" x="2128838" y="3373438"/>
          <p14:tracePt t="61301" x="2136775" y="3373438"/>
          <p14:tracePt t="61308" x="2144713" y="3381375"/>
          <p14:tracePt t="61312" x="2152650" y="3381375"/>
          <p14:tracePt t="61313" x="2152650" y="3389313"/>
          <p14:tracePt t="61318" x="2160588" y="3389313"/>
          <p14:tracePt t="61321" x="2168525" y="3389313"/>
          <p14:tracePt t="61322" x="2168525" y="3397250"/>
          <p14:tracePt t="61326" x="2176463" y="3397250"/>
          <p14:tracePt t="61327" x="2176463" y="3405188"/>
          <p14:tracePt t="61333" x="2184400" y="3405188"/>
          <p14:tracePt t="61335" x="2184400" y="3413125"/>
          <p14:tracePt t="61338" x="2192338" y="3413125"/>
          <p14:tracePt t="61342" x="2200275" y="3413125"/>
          <p14:tracePt t="61348" x="2200275" y="3421063"/>
          <p14:tracePt t="61350" x="2208213" y="3421063"/>
          <p14:tracePt t="61359" x="2216150" y="3421063"/>
          <p14:tracePt t="61360" x="2216150" y="3429000"/>
          <p14:tracePt t="61373" x="2224088" y="3429000"/>
          <p14:tracePt t="61378" x="2232025" y="3436938"/>
          <p14:tracePt t="61385" x="2239963" y="3436938"/>
          <p14:tracePt t="61390" x="2239963" y="3444875"/>
          <p14:tracePt t="61392" x="2247900" y="3444875"/>
          <p14:tracePt t="61397" x="2255838" y="3444875"/>
          <p14:tracePt t="61399" x="2265363" y="3444875"/>
          <p14:tracePt t="61401" x="2265363" y="3452813"/>
          <p14:tracePt t="61404" x="2273300" y="3452813"/>
          <p14:tracePt t="61409" x="2281238" y="3452813"/>
          <p14:tracePt t="61413" x="2289175" y="3452813"/>
          <p14:tracePt t="61417" x="2297113" y="3460750"/>
          <p14:tracePt t="61419" x="2305050" y="3460750"/>
          <p14:tracePt t="61424" x="2312988" y="3460750"/>
          <p14:tracePt t="61429" x="2320925" y="3460750"/>
          <p14:tracePt t="61437" x="2320925" y="3468688"/>
          <p14:tracePt t="61438" x="2328863" y="3468688"/>
          <p14:tracePt t="61444" x="2336800" y="3468688"/>
          <p14:tracePt t="61463" x="2344738" y="3468688"/>
          <p14:tracePt t="61465" x="2344738" y="3476625"/>
          <p14:tracePt t="61477" x="2352675" y="3476625"/>
          <p14:tracePt t="61485" x="2360613" y="3476625"/>
          <p14:tracePt t="62064" x="2368550" y="3476625"/>
          <p14:tracePt t="62070" x="2376488" y="3476625"/>
          <p14:tracePt t="62074" x="2384425" y="3476625"/>
          <p14:tracePt t="62077" x="2392363" y="3476625"/>
          <p14:tracePt t="62078" x="2400300" y="3476625"/>
          <p14:tracePt t="62080" x="2408238" y="3476625"/>
          <p14:tracePt t="62082" x="2416175" y="3476625"/>
          <p14:tracePt t="62084" x="2424113" y="3476625"/>
          <p14:tracePt t="62085" x="2432050" y="3476625"/>
          <p14:tracePt t="62088" x="2439988" y="3476625"/>
          <p14:tracePt t="62090" x="2447925" y="3476625"/>
          <p14:tracePt t="62093" x="2455863" y="3476625"/>
          <p14:tracePt t="62094" x="2463800" y="3476625"/>
          <p14:tracePt t="62098" x="2471738" y="3484563"/>
          <p14:tracePt t="62103" x="2479675" y="3484563"/>
          <p14:tracePt t="62110" x="2487613" y="3484563"/>
          <p14:tracePt t="62113" x="2495550" y="3484563"/>
          <p14:tracePt t="62121" x="2503488" y="3484563"/>
          <p14:tracePt t="62126" x="2511425" y="3484563"/>
          <p14:tracePt t="62130" x="2519363" y="3484563"/>
          <p14:tracePt t="62131" x="2519363" y="3492500"/>
          <p14:tracePt t="62132" x="2527300" y="3492500"/>
          <p14:tracePt t="62135" x="2535238" y="3492500"/>
          <p14:tracePt t="62138" x="2543175" y="3492500"/>
          <p14:tracePt t="62141" x="2551113" y="3492500"/>
          <p14:tracePt t="62142" x="2551113" y="3500438"/>
          <p14:tracePt t="62143" x="2559050" y="3500438"/>
          <p14:tracePt t="62144" x="2566988" y="3500438"/>
          <p14:tracePt t="62146" x="2574925" y="3500438"/>
          <p14:tracePt t="62147" x="2574925" y="3508375"/>
          <p14:tracePt t="62148" x="2590800" y="3508375"/>
          <p14:tracePt t="62150" x="2598738" y="3508375"/>
          <p14:tracePt t="62152" x="2606675" y="3508375"/>
          <p14:tracePt t="62153" x="2616200" y="3508375"/>
          <p14:tracePt t="62154" x="2624138" y="3508375"/>
          <p14:tracePt t="62156" x="2632075" y="3508375"/>
          <p14:tracePt t="62157" x="2640013" y="3508375"/>
          <p14:tracePt t="62158" x="2647950" y="3508375"/>
          <p14:tracePt t="62159" x="2655888" y="3516313"/>
          <p14:tracePt t="62161" x="2663825" y="3516313"/>
          <p14:tracePt t="62162" x="2671763" y="3516313"/>
          <p14:tracePt t="62163" x="2679700" y="3516313"/>
          <p14:tracePt t="62164" x="2687638" y="3524250"/>
          <p14:tracePt t="62166" x="2695575" y="3524250"/>
          <p14:tracePt t="62167" x="2703513" y="3524250"/>
          <p14:tracePt t="62168" x="2711450" y="3532188"/>
          <p14:tracePt t="62170" x="2719388" y="3532188"/>
          <p14:tracePt t="62171" x="2727325" y="3532188"/>
          <p14:tracePt t="62172" x="2735263" y="3532188"/>
          <p14:tracePt t="62174" x="2743200" y="3532188"/>
          <p14:tracePt t="62176" x="2751138" y="3532188"/>
          <p14:tracePt t="62177" x="2759075" y="3532188"/>
          <p14:tracePt t="62179" x="2767013" y="3532188"/>
          <p14:tracePt t="62180" x="2767013" y="3540125"/>
          <p14:tracePt t="62181" x="2774950" y="3540125"/>
          <p14:tracePt t="62182" x="2782888" y="3540125"/>
          <p14:tracePt t="62184" x="2790825" y="3540125"/>
          <p14:tracePt t="62186" x="2798763" y="3540125"/>
          <p14:tracePt t="62187" x="2798763" y="3548063"/>
          <p14:tracePt t="62190" x="2806700" y="3548063"/>
          <p14:tracePt t="62192" x="2814638" y="3548063"/>
          <p14:tracePt t="62195" x="2822575" y="3548063"/>
          <p14:tracePt t="62198" x="2830513" y="3548063"/>
          <p14:tracePt t="62202" x="2838450" y="3548063"/>
          <p14:tracePt t="62208" x="2846388" y="3548063"/>
          <p14:tracePt t="62210" x="2854325" y="3548063"/>
          <p14:tracePt t="62216" x="2862263" y="3548063"/>
          <p14:tracePt t="62219" x="2862263" y="3556000"/>
          <p14:tracePt t="62220" x="2870200" y="3556000"/>
          <p14:tracePt t="62224" x="2878138" y="3556000"/>
          <p14:tracePt t="62226" x="2886075" y="3556000"/>
          <p14:tracePt t="62228" x="2894013" y="3556000"/>
          <p14:tracePt t="62231" x="2901950" y="3556000"/>
          <p14:tracePt t="62234" x="2917825" y="3556000"/>
          <p14:tracePt t="62236" x="2925763" y="3556000"/>
          <p14:tracePt t="62238" x="2933700" y="3556000"/>
          <p14:tracePt t="62240" x="2941638" y="3556000"/>
          <p14:tracePt t="62241" x="2949575" y="3556000"/>
          <p14:tracePt t="62242" x="2957513" y="3556000"/>
          <p14:tracePt t="62244" x="2967038" y="3556000"/>
          <p14:tracePt t="62245" x="2974975" y="3556000"/>
          <p14:tracePt t="62246" x="2982913" y="3556000"/>
          <p14:tracePt t="62247" x="2990850" y="3556000"/>
          <p14:tracePt t="62248" x="2998788" y="3556000"/>
          <p14:tracePt t="62249" x="3006725" y="3556000"/>
          <p14:tracePt t="62251" x="3022600" y="3556000"/>
          <p14:tracePt t="62253" x="3030538" y="3556000"/>
          <p14:tracePt t="62254" x="3046413" y="3556000"/>
          <p14:tracePt t="62255" x="3054350" y="3556000"/>
          <p14:tracePt t="62256" x="3062288" y="3556000"/>
          <p14:tracePt t="62257" x="3070225" y="3556000"/>
          <p14:tracePt t="62258" x="3078163" y="3556000"/>
          <p14:tracePt t="62259" x="3086100" y="3548063"/>
          <p14:tracePt t="62260" x="3101975" y="3548063"/>
          <p14:tracePt t="62261" x="3109913" y="3540125"/>
          <p14:tracePt t="62262" x="3117850" y="3540125"/>
          <p14:tracePt t="62263" x="3133725" y="3540125"/>
          <p14:tracePt t="62264" x="3141663" y="3540125"/>
          <p14:tracePt t="62265" x="3157538" y="3532188"/>
          <p14:tracePt t="62266" x="3165475" y="3532188"/>
          <p14:tracePt t="62267" x="3181350" y="3532188"/>
          <p14:tracePt t="62268" x="3189288" y="3524250"/>
          <p14:tracePt t="62269" x="3205163" y="3524250"/>
          <p14:tracePt t="62270" x="3213100" y="3524250"/>
          <p14:tracePt t="62271" x="3228975" y="3524250"/>
          <p14:tracePt t="62272" x="3236913" y="3516313"/>
          <p14:tracePt t="62273" x="3252788" y="3508375"/>
          <p14:tracePt t="62274" x="3260725" y="3508375"/>
          <p14:tracePt t="62275" x="3268663" y="3508375"/>
          <p14:tracePt t="62276" x="3276600" y="3508375"/>
          <p14:tracePt t="62277" x="3292475" y="3500438"/>
          <p14:tracePt t="62278" x="3300413" y="3500438"/>
          <p14:tracePt t="62279" x="3308350" y="3492500"/>
          <p14:tracePt t="62280" x="3325813" y="3484563"/>
          <p14:tracePt t="62281" x="3333750" y="3484563"/>
          <p14:tracePt t="62282" x="3341688" y="3484563"/>
          <p14:tracePt t="62283" x="3349625" y="3476625"/>
          <p14:tracePt t="62284" x="3357563" y="3476625"/>
          <p14:tracePt t="62285" x="3373438" y="3476625"/>
          <p14:tracePt t="62286" x="3373438" y="3468688"/>
          <p14:tracePt t="62287" x="3381375" y="3460750"/>
          <p14:tracePt t="62288" x="3397250" y="3460750"/>
          <p14:tracePt t="62290" x="3413125" y="3452813"/>
          <p14:tracePt t="62292" x="3421063" y="3452813"/>
          <p14:tracePt t="62293" x="3429000" y="3444875"/>
          <p14:tracePt t="62294" x="3436938" y="3436938"/>
          <p14:tracePt t="62297" x="3444875" y="3436938"/>
          <p14:tracePt t="62298" x="3452813" y="3429000"/>
          <p14:tracePt t="62300" x="3452813" y="3421063"/>
          <p14:tracePt t="62301" x="3460750" y="3421063"/>
          <p14:tracePt t="62302" x="3468688" y="3413125"/>
          <p14:tracePt t="62304" x="3476625" y="3413125"/>
          <p14:tracePt t="62306" x="3476625" y="3405188"/>
          <p14:tracePt t="62309" x="3484563" y="3405188"/>
          <p14:tracePt t="62310" x="3484563" y="3397250"/>
          <p14:tracePt t="62311" x="3492500" y="3397250"/>
          <p14:tracePt t="62316" x="3492500" y="3389313"/>
          <p14:tracePt t="62317" x="3500438" y="3389313"/>
          <p14:tracePt t="62319" x="3500438" y="3381375"/>
          <p14:tracePt t="62327" x="3500438" y="3373438"/>
          <p14:tracePt t="62337" x="3500438" y="3365500"/>
          <p14:tracePt t="62340" x="3500438" y="3357563"/>
          <p14:tracePt t="62344" x="3492500" y="3349625"/>
          <p14:tracePt t="62346" x="3492500" y="3341688"/>
          <p14:tracePt t="62347" x="3484563" y="3341688"/>
          <p14:tracePt t="62348" x="3484563" y="3333750"/>
          <p14:tracePt t="62351" x="3476625" y="3325813"/>
          <p14:tracePt t="62353" x="3468688" y="3317875"/>
          <p14:tracePt t="62354" x="3460750" y="3317875"/>
          <p14:tracePt t="62355" x="3460750" y="3309938"/>
          <p14:tracePt t="62357" x="3452813" y="3302000"/>
          <p14:tracePt t="62359" x="3444875" y="3294063"/>
          <p14:tracePt t="62362" x="3436938" y="3286125"/>
          <p14:tracePt t="62363" x="3429000" y="3278188"/>
          <p14:tracePt t="62365" x="3421063" y="3278188"/>
          <p14:tracePt t="62366" x="3413125" y="3270250"/>
          <p14:tracePt t="62367" x="3405188" y="3270250"/>
          <p14:tracePt t="62368" x="3405188" y="3252788"/>
          <p14:tracePt t="62370" x="3397250" y="3252788"/>
          <p14:tracePt t="62372" x="3389313" y="3244850"/>
          <p14:tracePt t="62375" x="3381375" y="3236913"/>
          <p14:tracePt t="62376" x="3373438" y="3228975"/>
          <p14:tracePt t="62379" x="3365500" y="3228975"/>
          <p14:tracePt t="62380" x="3365500" y="3221038"/>
          <p14:tracePt t="62382" x="3357563" y="3221038"/>
          <p14:tracePt t="62384" x="3357563" y="3213100"/>
          <p14:tracePt t="62385" x="3349625" y="3213100"/>
          <p14:tracePt t="62387" x="3341688" y="3213100"/>
          <p14:tracePt t="62390" x="3341688" y="3205163"/>
          <p14:tracePt t="62391" x="3333750" y="3205163"/>
          <p14:tracePt t="62392" x="3333750" y="3197225"/>
          <p14:tracePt t="62396" x="3325813" y="3197225"/>
          <p14:tracePt t="62401" x="3325813" y="3189288"/>
          <p14:tracePt t="62405" x="3317875" y="3189288"/>
          <p14:tracePt t="62407" x="3308350" y="3189288"/>
          <p14:tracePt t="62417" x="3300413" y="3189288"/>
          <p14:tracePt t="62419" x="3300413" y="3181350"/>
          <p14:tracePt t="62424" x="3292475" y="3181350"/>
          <p14:tracePt t="62430" x="3284538" y="3181350"/>
          <p14:tracePt t="62432" x="3276600" y="3181350"/>
          <p14:tracePt t="62434" x="3276600" y="3173413"/>
          <p14:tracePt t="62438" x="3268663" y="3173413"/>
          <p14:tracePt t="62442" x="3260725" y="3173413"/>
          <p14:tracePt t="62446" x="3252788" y="3173413"/>
          <p14:tracePt t="62447" x="3252788" y="3165475"/>
          <p14:tracePt t="62450" x="3244850" y="3165475"/>
          <p14:tracePt t="62452" x="3236913" y="3165475"/>
          <p14:tracePt t="62455" x="3228975" y="3165475"/>
          <p14:tracePt t="62459" x="3221038" y="3165475"/>
          <p14:tracePt t="62460" x="3221038" y="3157538"/>
          <p14:tracePt t="62462" x="3213100" y="3157538"/>
          <p14:tracePt t="62464" x="3205163" y="3157538"/>
          <p14:tracePt t="62467" x="3197225" y="3157538"/>
          <p14:tracePt t="62470" x="3189288" y="3157538"/>
          <p14:tracePt t="62474" x="3181350" y="3157538"/>
          <p14:tracePt t="62475" x="3173413" y="3157538"/>
          <p14:tracePt t="62479" x="3165475" y="3157538"/>
          <p14:tracePt t="62482" x="3157538" y="3157538"/>
          <p14:tracePt t="62487" x="3149600" y="3157538"/>
          <p14:tracePt t="62489" x="3141663" y="3157538"/>
          <p14:tracePt t="62494" x="3133725" y="3157538"/>
          <p14:tracePt t="62499" x="3125788" y="3157538"/>
          <p14:tracePt t="62506" x="3117850" y="3157538"/>
          <p14:tracePt t="62511" x="3109913" y="3165475"/>
          <p14:tracePt t="62519" x="3109913" y="3173413"/>
          <p14:tracePt t="62521" x="3101975" y="3173413"/>
          <p14:tracePt t="62522" x="3101975" y="3181350"/>
          <p14:tracePt t="62525" x="3101975" y="3189288"/>
          <p14:tracePt t="62527" x="3101975" y="3197225"/>
          <p14:tracePt t="62528" x="3101975" y="3205163"/>
          <p14:tracePt t="62530" x="3101975" y="3213100"/>
          <p14:tracePt t="62532" x="3101975" y="3221038"/>
          <p14:tracePt t="62534" x="3101975" y="3228975"/>
          <p14:tracePt t="62535" x="3101975" y="3236913"/>
          <p14:tracePt t="62537" x="3101975" y="3244850"/>
          <p14:tracePt t="62538" x="3101975" y="3252788"/>
          <p14:tracePt t="62540" x="3101975" y="3262313"/>
          <p14:tracePt t="62541" x="3101975" y="3270250"/>
          <p14:tracePt t="62543" x="3109913" y="3286125"/>
          <p14:tracePt t="62545" x="3117850" y="3294063"/>
          <p14:tracePt t="62547" x="3117850" y="3302000"/>
          <p14:tracePt t="62548" x="3125788" y="3309938"/>
          <p14:tracePt t="62549" x="3125788" y="3317875"/>
          <p14:tracePt t="62550" x="3133725" y="3317875"/>
          <p14:tracePt t="62551" x="3133725" y="3325813"/>
          <p14:tracePt t="62553" x="3141663" y="3333750"/>
          <p14:tracePt t="62554" x="3149600" y="3333750"/>
          <p14:tracePt t="62555" x="3149600" y="3341688"/>
          <p14:tracePt t="62556" x="3157538" y="3349625"/>
          <p14:tracePt t="62557" x="3157538" y="3357563"/>
          <p14:tracePt t="62558" x="3165475" y="3357563"/>
          <p14:tracePt t="62559" x="3173413" y="3365500"/>
          <p14:tracePt t="62560" x="3181350" y="3373438"/>
          <p14:tracePt t="62562" x="3197225" y="3381375"/>
          <p14:tracePt t="62563" x="3205163" y="3397250"/>
          <p14:tracePt t="62564" x="3213100" y="3405188"/>
          <p14:tracePt t="62565" x="3221038" y="3405188"/>
          <p14:tracePt t="62566" x="3228975" y="3421063"/>
          <p14:tracePt t="62567" x="3236913" y="3421063"/>
          <p14:tracePt t="62569" x="3244850" y="3429000"/>
          <p14:tracePt t="62570" x="3252788" y="3429000"/>
          <p14:tracePt t="62571" x="3268663" y="3436938"/>
          <p14:tracePt t="62572" x="3268663" y="3444875"/>
          <p14:tracePt t="62573" x="3276600" y="3444875"/>
          <p14:tracePt t="62574" x="3292475" y="3452813"/>
          <p14:tracePt t="62575" x="3300413" y="3460750"/>
          <p14:tracePt t="62576" x="3317875" y="3460750"/>
          <p14:tracePt t="62577" x="3325813" y="3468688"/>
          <p14:tracePt t="62578" x="3333750" y="3476625"/>
          <p14:tracePt t="62579" x="3349625" y="3476625"/>
          <p14:tracePt t="62580" x="3357563" y="3484563"/>
          <p14:tracePt t="62581" x="3365500" y="3492500"/>
          <p14:tracePt t="62582" x="3381375" y="3492500"/>
          <p14:tracePt t="62583" x="3389313" y="3500438"/>
          <p14:tracePt t="62584" x="3397250" y="3508375"/>
          <p14:tracePt t="62585" x="3413125" y="3508375"/>
          <p14:tracePt t="62586" x="3421063" y="3516313"/>
          <p14:tracePt t="62587" x="3436938" y="3516313"/>
          <p14:tracePt t="62588" x="3444875" y="3532188"/>
          <p14:tracePt t="62589" x="3460750" y="3532188"/>
          <p14:tracePt t="62590" x="3476625" y="3532188"/>
          <p14:tracePt t="62591" x="3476625" y="3540125"/>
          <p14:tracePt t="62592" x="3492500" y="3548063"/>
          <p14:tracePt t="62593" x="3500438" y="3548063"/>
          <p14:tracePt t="62594" x="3516313" y="3556000"/>
          <p14:tracePt t="62595" x="3524250" y="3556000"/>
          <p14:tracePt t="62596" x="3532188" y="3563938"/>
          <p14:tracePt t="62597" x="3548063" y="3571875"/>
          <p14:tracePt t="62598" x="3556000" y="3571875"/>
          <p14:tracePt t="62599" x="3563938" y="3579813"/>
          <p14:tracePt t="62600" x="3571875" y="3579813"/>
          <p14:tracePt t="62601" x="3579813" y="3587750"/>
          <p14:tracePt t="62602" x="3595688" y="3587750"/>
          <p14:tracePt t="62603" x="3595688" y="3595688"/>
          <p14:tracePt t="62604" x="3603625" y="3605213"/>
          <p14:tracePt t="62605" x="3611563" y="3605213"/>
          <p14:tracePt t="62606" x="3619500" y="3605213"/>
          <p14:tracePt t="62607" x="3627438" y="3613150"/>
          <p14:tracePt t="62609" x="3635375" y="3621088"/>
          <p14:tracePt t="62610" x="3635375" y="3629025"/>
          <p14:tracePt t="62611" x="3651250" y="3629025"/>
          <p14:tracePt t="62613" x="3660775" y="3636963"/>
          <p14:tracePt t="62615" x="3668713" y="3636963"/>
          <p14:tracePt t="62616" x="3668713" y="3644900"/>
          <p14:tracePt t="62617" x="3676650" y="3644900"/>
          <p14:tracePt t="62618" x="3684588" y="3652838"/>
          <p14:tracePt t="62620" x="3692525" y="3660775"/>
          <p14:tracePt t="62621" x="3700463" y="3660775"/>
          <p14:tracePt t="62622" x="3700463" y="3668713"/>
          <p14:tracePt t="62623" x="3708400" y="3668713"/>
          <p14:tracePt t="62625" x="3716338" y="3676650"/>
          <p14:tracePt t="62626" x="3716338" y="3684588"/>
          <p14:tracePt t="62628" x="3724275" y="3692525"/>
          <p14:tracePt t="62629" x="3732213" y="3692525"/>
          <p14:tracePt t="62630" x="3732213" y="3700463"/>
          <p14:tracePt t="62631" x="3740150" y="3700463"/>
          <p14:tracePt t="62632" x="3740150" y="3708400"/>
          <p14:tracePt t="62633" x="3748088" y="3716338"/>
          <p14:tracePt t="62634" x="3756025" y="3724275"/>
          <p14:tracePt t="62636" x="3763963" y="3732213"/>
          <p14:tracePt t="62637" x="3763963" y="3740150"/>
          <p14:tracePt t="62638" x="3779838" y="3756025"/>
          <p14:tracePt t="62640" x="3787775" y="3763963"/>
          <p14:tracePt t="62642" x="3787775" y="3771900"/>
          <p14:tracePt t="62643" x="3803650" y="3779838"/>
          <p14:tracePt t="62644" x="3803650" y="3787775"/>
          <p14:tracePt t="62645" x="3811588" y="3795713"/>
          <p14:tracePt t="62646" x="3811588" y="3803650"/>
          <p14:tracePt t="62647" x="3819525" y="3811588"/>
          <p14:tracePt t="62648" x="3827463" y="3819525"/>
          <p14:tracePt t="62649" x="3827463" y="3827463"/>
          <p14:tracePt t="62650" x="3835400" y="3827463"/>
          <p14:tracePt t="62651" x="3843338" y="3843338"/>
          <p14:tracePt t="62653" x="3851275" y="3851275"/>
          <p14:tracePt t="62654" x="3859213" y="3859213"/>
          <p14:tracePt t="62655" x="3867150" y="3867150"/>
          <p14:tracePt t="62657" x="3875088" y="3875088"/>
          <p14:tracePt t="62659" x="3883025" y="3890963"/>
          <p14:tracePt t="62660" x="3890963" y="3890963"/>
          <p14:tracePt t="62661" x="3890963" y="3898900"/>
          <p14:tracePt t="62662" x="3898900" y="3898900"/>
          <p14:tracePt t="62663" x="3906838" y="3914775"/>
          <p14:tracePt t="62664" x="3914775" y="3914775"/>
          <p14:tracePt t="62665" x="3922713" y="3922713"/>
          <p14:tracePt t="62667" x="3922713" y="3930650"/>
          <p14:tracePt t="62668" x="3930650" y="3938588"/>
          <p14:tracePt t="62669" x="3938588" y="3938588"/>
          <p14:tracePt t="62670" x="3946525" y="3948113"/>
          <p14:tracePt t="62671" x="3946525" y="3956050"/>
          <p14:tracePt t="62672" x="3954463" y="3956050"/>
          <p14:tracePt t="62673" x="3962400" y="3963988"/>
          <p14:tracePt t="62674" x="3970338" y="3963988"/>
          <p14:tracePt t="62675" x="3970338" y="3979863"/>
          <p14:tracePt t="62676" x="3978275" y="3979863"/>
          <p14:tracePt t="62677" x="3994150" y="3987800"/>
          <p14:tracePt t="62679" x="4002088" y="3995738"/>
          <p14:tracePt t="62680" x="4011613" y="3995738"/>
          <p14:tracePt t="62681" x="4011613" y="4003675"/>
          <p14:tracePt t="62683" x="4019550" y="4011613"/>
          <p14:tracePt t="62684" x="4027488" y="4011613"/>
          <p14:tracePt t="62686" x="4035425" y="4019550"/>
          <p14:tracePt t="62687" x="4051300" y="4019550"/>
          <p14:tracePt t="62688" x="4051300" y="4027488"/>
          <p14:tracePt t="62689" x="4059238" y="4027488"/>
          <p14:tracePt t="62690" x="4067175" y="4035425"/>
          <p14:tracePt t="62692" x="4083050" y="4035425"/>
          <p14:tracePt t="62693" x="4090988" y="4043363"/>
          <p14:tracePt t="62694" x="4098925" y="4043363"/>
          <p14:tracePt t="62696" x="4106863" y="4051300"/>
          <p14:tracePt t="62697" x="4114800" y="4051300"/>
          <p14:tracePt t="62698" x="4122738" y="4059238"/>
          <p14:tracePt t="62699" x="4130675" y="4059238"/>
          <p14:tracePt t="62700" x="4138613" y="4059238"/>
          <p14:tracePt t="62701" x="4146550" y="4067175"/>
          <p14:tracePt t="62702" x="4154488" y="4067175"/>
          <p14:tracePt t="62704" x="4170363" y="4067175"/>
          <p14:tracePt t="62705" x="4170363" y="4075113"/>
          <p14:tracePt t="62706" x="4178300" y="4075113"/>
          <p14:tracePt t="62707" x="4186238" y="4083050"/>
          <p14:tracePt t="62708" x="4194175" y="4083050"/>
          <p14:tracePt t="62709" x="4210050" y="4083050"/>
          <p14:tracePt t="62711" x="4217988" y="4090988"/>
          <p14:tracePt t="62712" x="4225925" y="4090988"/>
          <p14:tracePt t="62714" x="4233863" y="4090988"/>
          <p14:tracePt t="62715" x="4241800" y="4098925"/>
          <p14:tracePt t="62717" x="4249738" y="4098925"/>
          <p14:tracePt t="62718" x="4265613" y="4106863"/>
          <p14:tracePt t="62720" x="4273550" y="4106863"/>
          <p14:tracePt t="62722" x="4289425" y="4106863"/>
          <p14:tracePt t="62724" x="4297363" y="4114800"/>
          <p14:tracePt t="62726" x="4305300" y="4114800"/>
          <p14:tracePt t="62728" x="4313238" y="4114800"/>
          <p14:tracePt t="62730" x="4321175" y="4114800"/>
          <p14:tracePt t="62731" x="4321175" y="4122738"/>
          <p14:tracePt t="62733" x="4329113" y="4122738"/>
          <p14:tracePt t="62737" x="4337050" y="4122738"/>
          <p14:tracePt t="62739" x="4344988" y="4122738"/>
          <p14:tracePt t="62743" x="4352925" y="4122738"/>
          <p14:tracePt t="62817" x="4352925" y="4114800"/>
          <p14:tracePt t="62820" x="4352925" y="4106863"/>
          <p14:tracePt t="62821" x="4344988" y="4106863"/>
          <p14:tracePt t="62822" x="4344988" y="4098925"/>
          <p14:tracePt t="62824" x="4337050" y="4098925"/>
          <p14:tracePt t="62825" x="4337050" y="4090988"/>
          <p14:tracePt t="62828" x="4329113" y="4083050"/>
          <p14:tracePt t="62832" x="4321175" y="4075113"/>
          <p14:tracePt t="62833" x="4321175" y="4067175"/>
          <p14:tracePt t="62836" x="4313238" y="4059238"/>
          <p14:tracePt t="62837" x="4305300" y="4059238"/>
          <p14:tracePt t="62839" x="4305300" y="4051300"/>
          <p14:tracePt t="62840" x="4297363" y="4051300"/>
          <p14:tracePt t="62842" x="4297363" y="4043363"/>
          <p14:tracePt t="62843" x="4289425" y="4043363"/>
          <p14:tracePt t="62845" x="4289425" y="4035425"/>
          <p14:tracePt t="62846" x="4281488" y="4027488"/>
          <p14:tracePt t="62847" x="4273550" y="4027488"/>
          <p14:tracePt t="62849" x="4273550" y="4019550"/>
          <p14:tracePt t="62850" x="4265613" y="4019550"/>
          <p14:tracePt t="62852" x="4257675" y="4011613"/>
          <p14:tracePt t="62854" x="4249738" y="4003675"/>
          <p14:tracePt t="62855" x="4241800" y="3995738"/>
          <p14:tracePt t="62857" x="4233863" y="3995738"/>
          <p14:tracePt t="62858" x="4233863" y="3987800"/>
          <p14:tracePt t="62860" x="4225925" y="3987800"/>
          <p14:tracePt t="62861" x="4225925" y="3979863"/>
          <p14:tracePt t="62862" x="4217988" y="3979863"/>
          <p14:tracePt t="62863" x="4210050" y="3971925"/>
          <p14:tracePt t="62865" x="4202113" y="3963988"/>
          <p14:tracePt t="62867" x="4194175" y="3956050"/>
          <p14:tracePt t="62869" x="4186238" y="3956050"/>
          <p14:tracePt t="62870" x="4178300" y="3948113"/>
          <p14:tracePt t="62872" x="4170363" y="3948113"/>
          <p14:tracePt t="62873" x="4170363" y="3938588"/>
          <p14:tracePt t="62874" x="4162425" y="3938588"/>
          <p14:tracePt t="62875" x="4154488" y="3930650"/>
          <p14:tracePt t="62876" x="4146550" y="3930650"/>
          <p14:tracePt t="62878" x="4138613" y="3922713"/>
          <p14:tracePt t="62880" x="4130675" y="3922713"/>
          <p14:tracePt t="62881" x="4130675" y="3914775"/>
          <p14:tracePt t="62882" x="4122738" y="3914775"/>
          <p14:tracePt t="62883" x="4114800" y="3914775"/>
          <p14:tracePt t="62885" x="4106863" y="3906838"/>
          <p14:tracePt t="62887" x="4098925" y="3898900"/>
          <p14:tracePt t="62888" x="4090988" y="3898900"/>
          <p14:tracePt t="62890" x="4083050" y="3898900"/>
          <p14:tracePt t="62892" x="4075113" y="3890963"/>
          <p14:tracePt t="62893" x="4067175" y="3890963"/>
          <p14:tracePt t="62894" x="4059238" y="3890963"/>
          <p14:tracePt t="62897" x="4051300" y="3890963"/>
          <p14:tracePt t="62898" x="4051300" y="3883025"/>
          <p14:tracePt t="62899" x="4043363" y="3883025"/>
          <p14:tracePt t="62901" x="4043363" y="3875088"/>
          <p14:tracePt t="62902" x="4035425" y="3875088"/>
          <p14:tracePt t="62903" x="4027488" y="3875088"/>
          <p14:tracePt t="62906" x="4019550" y="3875088"/>
          <p14:tracePt t="62908" x="4011613" y="3875088"/>
          <p14:tracePt t="62910" x="4002088" y="3875088"/>
          <p14:tracePt t="62912" x="3994150" y="3875088"/>
          <p14:tracePt t="62914" x="3986213" y="3875088"/>
          <p14:tracePt t="62916" x="3978275" y="3867150"/>
          <p14:tracePt t="62918" x="3970338" y="3867150"/>
          <p14:tracePt t="62920" x="3962400" y="3867150"/>
          <p14:tracePt t="62923" x="3954463" y="3867150"/>
          <p14:tracePt t="62925" x="3946525" y="3867150"/>
          <p14:tracePt t="62927" x="3938588" y="3867150"/>
          <p14:tracePt t="62929" x="3930650" y="3867150"/>
          <p14:tracePt t="62932" x="3922713" y="3867150"/>
          <p14:tracePt t="62950" x="3859213" y="3883025"/>
          <p14:tracePt t="62951" x="3851275" y="3883025"/>
          <p14:tracePt t="62952" x="3843338" y="3883025"/>
          <p14:tracePt t="62953" x="3843338" y="3890963"/>
          <p14:tracePt t="62954" x="3835400" y="3890963"/>
          <p14:tracePt t="62957" x="3827463" y="3898900"/>
          <p14:tracePt t="62959" x="3819525" y="3898900"/>
          <p14:tracePt t="62960" x="3811588" y="3906838"/>
          <p14:tracePt t="62962" x="3811588" y="3914775"/>
          <p14:tracePt t="62963" x="3803650" y="3914775"/>
          <p14:tracePt t="62964" x="3803650" y="3922713"/>
          <p14:tracePt t="62965" x="3795713" y="3922713"/>
          <p14:tracePt t="62966" x="3787775" y="3930650"/>
          <p14:tracePt t="62968" x="3779838" y="3930650"/>
          <p14:tracePt t="62969" x="3779838" y="3938588"/>
          <p14:tracePt t="62970" x="3771900" y="3938588"/>
          <p14:tracePt t="62971" x="3771900" y="3948113"/>
          <p14:tracePt t="62972" x="3763963" y="3956050"/>
          <p14:tracePt t="62974" x="3756025" y="3956050"/>
          <p14:tracePt t="62975" x="3756025" y="3963988"/>
          <p14:tracePt t="62976" x="3748088" y="3971925"/>
          <p14:tracePt t="62978" x="3740150" y="3979863"/>
          <p14:tracePt t="62980" x="3740150" y="3987800"/>
          <p14:tracePt t="62981" x="3732213" y="3987800"/>
          <p14:tracePt t="62982" x="3724275" y="3995738"/>
          <p14:tracePt t="62983" x="3724275" y="4003675"/>
          <p14:tracePt t="62985" x="3716338" y="4011613"/>
          <p14:tracePt t="62987" x="3716338" y="4019550"/>
          <p14:tracePt t="62988" x="3708400" y="4019550"/>
          <p14:tracePt t="62989" x="3708400" y="4027488"/>
          <p14:tracePt t="62990" x="3708400" y="4035425"/>
          <p14:tracePt t="62992" x="3700463" y="4043363"/>
          <p14:tracePt t="62994" x="3700463" y="4051300"/>
          <p14:tracePt t="62995" x="3692525" y="4059238"/>
          <p14:tracePt t="62996" x="3692525" y="4067175"/>
          <p14:tracePt t="62998" x="3692525" y="4075113"/>
          <p14:tracePt t="62999" x="3684588" y="4075113"/>
          <p14:tracePt t="63000" x="3684588" y="4090988"/>
          <p14:tracePt t="63002" x="3684588" y="4098925"/>
          <p14:tracePt t="63004" x="3684588" y="4106863"/>
          <p14:tracePt t="63005" x="3684588" y="4114800"/>
          <p14:tracePt t="63006" x="3676650" y="4122738"/>
          <p14:tracePt t="63008" x="3676650" y="4130675"/>
          <p14:tracePt t="63009" x="3676650" y="4138613"/>
          <p14:tracePt t="63011" x="3676650" y="4146550"/>
          <p14:tracePt t="63012" x="3676650" y="4154488"/>
          <p14:tracePt t="63013" x="3676650" y="4162425"/>
          <p14:tracePt t="63014" x="3676650" y="4170363"/>
          <p14:tracePt t="63015" x="3668713" y="4178300"/>
          <p14:tracePt t="63017" x="3668713" y="4186238"/>
          <p14:tracePt t="63018" x="3668713" y="4194175"/>
          <p14:tracePt t="63019" x="3668713" y="4202113"/>
          <p14:tracePt t="63020" x="3668713" y="4210050"/>
          <p14:tracePt t="63022" x="3668713" y="4225925"/>
          <p14:tracePt t="63024" x="3668713" y="4233863"/>
          <p14:tracePt t="63025" x="3668713" y="4241800"/>
          <p14:tracePt t="63027" x="3668713" y="4257675"/>
          <p14:tracePt t="63029" x="3668713" y="4265613"/>
          <p14:tracePt t="63030" x="3668713" y="4273550"/>
          <p14:tracePt t="63031" x="3668713" y="4281488"/>
          <p14:tracePt t="63032" x="3668713" y="4291013"/>
          <p14:tracePt t="63034" x="3668713" y="4298950"/>
          <p14:tracePt t="63035" x="3668713" y="4306888"/>
          <p14:tracePt t="63036" x="3668713" y="4314825"/>
          <p14:tracePt t="63038" x="3668713" y="4322763"/>
          <p14:tracePt t="63039" x="3668713" y="4330700"/>
          <p14:tracePt t="63040" x="3668713" y="4338638"/>
          <p14:tracePt t="63042" x="3668713" y="4346575"/>
          <p14:tracePt t="63043" x="3668713" y="4362450"/>
          <p14:tracePt t="63045" x="3668713" y="4370388"/>
          <p14:tracePt t="63046" x="3668713" y="4378325"/>
          <p14:tracePt t="63047" x="3668713" y="4386263"/>
          <p14:tracePt t="63048" x="3668713" y="4394200"/>
          <p14:tracePt t="63050" x="3668713" y="4402138"/>
          <p14:tracePt t="63052" x="3668713" y="4418013"/>
          <p14:tracePt t="63054" x="3676650" y="4425950"/>
          <p14:tracePt t="63056" x="3676650" y="4433888"/>
          <p14:tracePt t="63057" x="3676650" y="4441825"/>
          <p14:tracePt t="63058" x="3676650" y="4449763"/>
          <p14:tracePt t="63060" x="3684588" y="4449763"/>
          <p14:tracePt t="63061" x="3684588" y="4465638"/>
          <p14:tracePt t="63063" x="3692525" y="4473575"/>
          <p14:tracePt t="63065" x="3700463" y="4481513"/>
          <p14:tracePt t="63066" x="3700463" y="4489450"/>
          <p14:tracePt t="63068" x="3700463" y="4497388"/>
          <p14:tracePt t="63071" x="3708400" y="4505325"/>
          <p14:tracePt t="63074" x="3708400" y="4513263"/>
          <p14:tracePt t="63075" x="3716338" y="4521200"/>
          <p14:tracePt t="63076" x="3724275" y="4521200"/>
          <p14:tracePt t="63079" x="3724275" y="4529138"/>
          <p14:tracePt t="63082" x="3732213" y="4537075"/>
          <p14:tracePt t="63085" x="3732213" y="4545013"/>
          <p14:tracePt t="63087" x="3740150" y="4545013"/>
          <p14:tracePt t="63088" x="3740150" y="4552950"/>
          <p14:tracePt t="63091" x="3748088" y="4552950"/>
          <p14:tracePt t="63093" x="3748088" y="4560888"/>
          <p14:tracePt t="63094" x="3756025" y="4560888"/>
          <p14:tracePt t="63097" x="3756025" y="4568825"/>
          <p14:tracePt t="63098" x="3763963" y="4568825"/>
          <p14:tracePt t="63102" x="3771900" y="4568825"/>
          <p14:tracePt t="63104" x="3771900" y="4576763"/>
          <p14:tracePt t="63106" x="3779838" y="4584700"/>
          <p14:tracePt t="63110" x="3787775" y="4584700"/>
          <p14:tracePt t="63111" x="3795713" y="4584700"/>
          <p14:tracePt t="63114" x="3803650" y="4592638"/>
          <p14:tracePt t="63116" x="3811588" y="4592638"/>
          <p14:tracePt t="63119" x="3819525" y="4592638"/>
          <p14:tracePt t="63120" x="3827463" y="4592638"/>
          <p14:tracePt t="63121" x="3827463" y="4600575"/>
          <p14:tracePt t="63122" x="3835400" y="4600575"/>
          <p14:tracePt t="63124" x="3843338" y="4600575"/>
          <p14:tracePt t="63126" x="3851275" y="4600575"/>
          <p14:tracePt t="63127" x="3859213" y="4600575"/>
          <p14:tracePt t="63129" x="3867150" y="4600575"/>
          <p14:tracePt t="63131" x="3875088" y="4600575"/>
          <p14:tracePt t="63132" x="3875088" y="4608513"/>
          <p14:tracePt t="63133" x="3883025" y="4608513"/>
          <p14:tracePt t="63134" x="3890963" y="4608513"/>
          <p14:tracePt t="63136" x="3898900" y="4608513"/>
          <p14:tracePt t="63138" x="3906838" y="4608513"/>
          <p14:tracePt t="63140" x="3914775" y="4608513"/>
          <p14:tracePt t="63141" x="3922713" y="4608513"/>
          <p14:tracePt t="63144" x="3930650" y="4608513"/>
          <p14:tracePt t="63146" x="3938588" y="4608513"/>
          <p14:tracePt t="63149" x="3954463" y="4608513"/>
          <p14:tracePt t="63153" x="3962400" y="4608513"/>
          <p14:tracePt t="63155" x="3970338" y="4608513"/>
          <p14:tracePt t="63158" x="3978275" y="4608513"/>
          <p14:tracePt t="63159" x="3986213" y="4608513"/>
          <p14:tracePt t="63162" x="3994150" y="4608513"/>
          <p14:tracePt t="63165" x="4002088" y="4608513"/>
          <p14:tracePt t="63168" x="4011613" y="4608513"/>
          <p14:tracePt t="63169" x="4011613" y="4600575"/>
          <p14:tracePt t="63170" x="4019550" y="4600575"/>
          <p14:tracePt t="63173" x="4027488" y="4600575"/>
          <p14:tracePt t="63178" x="4035425" y="4592638"/>
          <p14:tracePt t="63182" x="4043363" y="4584700"/>
          <p14:tracePt t="63184" x="4043363" y="4576763"/>
          <p14:tracePt t="63185" x="4051300" y="4576763"/>
          <p14:tracePt t="63188" x="4051300" y="4568825"/>
          <p14:tracePt t="63189" x="4059238" y="4568825"/>
          <p14:tracePt t="63191" x="4059238" y="4560888"/>
          <p14:tracePt t="63194" x="4059238" y="4552950"/>
          <p14:tracePt t="63195" x="4067175" y="4545013"/>
          <p14:tracePt t="63197" x="4067175" y="4537075"/>
          <p14:tracePt t="63199" x="4067175" y="4529138"/>
          <p14:tracePt t="63201" x="4067175" y="4521200"/>
          <p14:tracePt t="63202" x="4067175" y="4513263"/>
          <p14:tracePt t="63204" x="4075113" y="4505325"/>
          <p14:tracePt t="63206" x="4075113" y="4489450"/>
          <p14:tracePt t="63208" x="4075113" y="4481513"/>
          <p14:tracePt t="63209" x="4075113" y="4473575"/>
          <p14:tracePt t="63210" x="4075113" y="4465638"/>
          <p14:tracePt t="63212" x="4075113" y="4457700"/>
          <p14:tracePt t="63213" x="4075113" y="4449763"/>
          <p14:tracePt t="63215" x="4075113" y="4433888"/>
          <p14:tracePt t="63216" x="4083050" y="4425950"/>
          <p14:tracePt t="63217" x="4083050" y="4418013"/>
          <p14:tracePt t="63218" x="4083050" y="4410075"/>
          <p14:tracePt t="63220" x="4083050" y="4394200"/>
          <p14:tracePt t="63222" x="4083050" y="4386263"/>
          <p14:tracePt t="63223" x="4083050" y="4378325"/>
          <p14:tracePt t="63224" x="4083050" y="4370388"/>
          <p14:tracePt t="63225" x="4083050" y="4362450"/>
          <p14:tracePt t="63226" x="4083050" y="4354513"/>
          <p14:tracePt t="63227" x="4083050" y="4346575"/>
          <p14:tracePt t="63228" x="4083050" y="4338638"/>
          <p14:tracePt t="63229" x="4083050" y="4330700"/>
          <p14:tracePt t="63230" x="4083050" y="4322763"/>
          <p14:tracePt t="63231" x="4083050" y="4314825"/>
          <p14:tracePt t="63233" x="4083050" y="4298950"/>
          <p14:tracePt t="63234" x="4083050" y="4291013"/>
          <p14:tracePt t="63236" x="4083050" y="4281488"/>
          <p14:tracePt t="63237" x="4083050" y="4273550"/>
          <p14:tracePt t="63238" x="4083050" y="4265613"/>
          <p14:tracePt t="63240" x="4083050" y="4249738"/>
          <p14:tracePt t="63242" x="4083050" y="4241800"/>
          <p14:tracePt t="63244" x="4083050" y="4233863"/>
          <p14:tracePt t="63246" x="4083050" y="4225925"/>
          <p14:tracePt t="63249" x="4083050" y="4217988"/>
          <p14:tracePt t="63250" x="4083050" y="4210050"/>
          <p14:tracePt t="63252" x="4083050" y="4202113"/>
          <p14:tracePt t="63255" x="4083050" y="4194175"/>
          <p14:tracePt t="63256" x="4083050" y="4186238"/>
          <p14:tracePt t="63258" x="4083050" y="4178300"/>
          <p14:tracePt t="63261" x="4083050" y="4170363"/>
          <p14:tracePt t="63264" x="4083050" y="4162425"/>
          <p14:tracePt t="63266" x="4083050" y="4154488"/>
          <p14:tracePt t="63269" x="4083050" y="4146550"/>
          <p14:tracePt t="63272" x="4083050" y="4138613"/>
          <p14:tracePt t="63275" x="4083050" y="4130675"/>
          <p14:tracePt t="63277" x="4083050" y="4122738"/>
          <p14:tracePt t="63281" x="4083050" y="4114800"/>
          <p14:tracePt t="63284" x="4083050" y="4106863"/>
          <p14:tracePt t="63288" x="4083050" y="4098925"/>
          <p14:tracePt t="63290" x="4083050" y="4090988"/>
          <p14:tracePt t="63292" x="4083050" y="4083050"/>
          <p14:tracePt t="63295" x="4083050" y="4075113"/>
          <p14:tracePt t="63298" x="4083050" y="4067175"/>
          <p14:tracePt t="63301" x="4083050" y="4059238"/>
          <p14:tracePt t="63302" x="4083050" y="4051300"/>
          <p14:tracePt t="63305" x="4083050" y="4043363"/>
          <p14:tracePt t="63307" x="4083050" y="4035425"/>
          <p14:tracePt t="63309" x="4083050" y="4027488"/>
          <p14:tracePt t="63311" x="4083050" y="4019550"/>
          <p14:tracePt t="63313" x="4083050" y="4003675"/>
          <p14:tracePt t="63316" x="4083050" y="3995738"/>
          <p14:tracePt t="63318" x="4083050" y="3987800"/>
          <p14:tracePt t="63320" x="4083050" y="3979863"/>
          <p14:tracePt t="63321" x="4075113" y="3971925"/>
          <p14:tracePt t="63322" x="4075113" y="3963988"/>
          <p14:tracePt t="63323" x="4067175" y="3963988"/>
          <p14:tracePt t="63325" x="4067175" y="3948113"/>
          <p14:tracePt t="63327" x="4067175" y="3938588"/>
          <p14:tracePt t="63329" x="4067175" y="3930650"/>
          <p14:tracePt t="63330" x="4059238" y="3922713"/>
          <p14:tracePt t="63332" x="4059238" y="3914775"/>
          <p14:tracePt t="63333" x="4051300" y="3906838"/>
          <p14:tracePt t="63335" x="4051300" y="3898900"/>
          <p14:tracePt t="63336" x="4043363" y="3890963"/>
          <p14:tracePt t="63337" x="4043363" y="3883025"/>
          <p14:tracePt t="63338" x="4035425" y="3883025"/>
          <p14:tracePt t="63339" x="4035425" y="3875088"/>
          <p14:tracePt t="63340" x="4035425" y="3867150"/>
          <p14:tracePt t="63342" x="4027488" y="3859213"/>
          <p14:tracePt t="63343" x="4019550" y="3859213"/>
          <p14:tracePt t="63344" x="4019550" y="3851275"/>
          <p14:tracePt t="63345" x="4019550" y="3843338"/>
          <p14:tracePt t="63346" x="4011613" y="3835400"/>
          <p14:tracePt t="63348" x="4002088" y="3835400"/>
          <p14:tracePt t="63349" x="4002088" y="3827463"/>
          <p14:tracePt t="63351" x="3994150" y="3819525"/>
          <p14:tracePt t="63352" x="3994150" y="3811588"/>
          <p14:tracePt t="63353" x="3986213" y="3811588"/>
          <p14:tracePt t="63356" x="3978275" y="3803650"/>
          <p14:tracePt t="63359" x="3978275" y="3795713"/>
          <p14:tracePt t="63360" x="3970338" y="3795713"/>
          <p14:tracePt t="63365" x="3962400" y="3795713"/>
          <p14:tracePt t="63367" x="3954463" y="3795713"/>
          <p14:tracePt t="63369" x="3954463" y="3787775"/>
          <p14:tracePt t="63379" x="3946525" y="3787775"/>
          <p14:tracePt t="63664" x="3938588" y="3787775"/>
          <p14:tracePt t="63672" x="3930650" y="3787775"/>
          <p14:tracePt t="63674" x="3922713" y="3787775"/>
          <p14:tracePt t="63678" x="3914775" y="3787775"/>
          <p14:tracePt t="63681" x="3906838" y="3787775"/>
          <p14:tracePt t="63684" x="3898900" y="3787775"/>
          <p14:tracePt t="63685" x="3890963" y="3787775"/>
          <p14:tracePt t="63687" x="3883025" y="3787775"/>
          <p14:tracePt t="63689" x="3875088" y="3787775"/>
          <p14:tracePt t="63692" x="3867150" y="3787775"/>
          <p14:tracePt t="63693" x="3859213" y="3787775"/>
          <p14:tracePt t="63695" x="3851275" y="3787775"/>
          <p14:tracePt t="63697" x="3843338" y="3787775"/>
          <p14:tracePt t="63699" x="3835400" y="3787775"/>
          <p14:tracePt t="63701" x="3827463" y="3787775"/>
          <p14:tracePt t="63702" x="3819525" y="3787775"/>
          <p14:tracePt t="63705" x="3811588" y="3787775"/>
          <p14:tracePt t="63706" x="3811588" y="3779838"/>
          <p14:tracePt t="63707" x="3803650" y="3779838"/>
          <p14:tracePt t="63709" x="3795713" y="3779838"/>
          <p14:tracePt t="63711" x="3787775" y="3779838"/>
          <p14:tracePt t="63713" x="3779838" y="3779838"/>
          <p14:tracePt t="63716" x="3771900" y="3779838"/>
          <p14:tracePt t="63719" x="3763963" y="3779838"/>
          <p14:tracePt t="63721" x="3756025" y="3779838"/>
          <p14:tracePt t="63725" x="3748088" y="3779838"/>
          <p14:tracePt t="63729" x="3740150" y="3779838"/>
          <p14:tracePt t="63954" x="3732213" y="3779838"/>
          <p14:tracePt t="63959" x="3724275" y="3787775"/>
          <p14:tracePt t="63969" x="3724275" y="3795713"/>
          <p14:tracePt t="63984" x="3724275" y="3803650"/>
          <p14:tracePt t="64161" x="3724275" y="3811588"/>
          <p14:tracePt t="64163" x="3716338" y="3811588"/>
          <p14:tracePt t="64168" x="3716338" y="3819525"/>
          <p14:tracePt t="64176" x="3716338" y="3827463"/>
          <p14:tracePt t="64233" x="3716338" y="3835400"/>
          <p14:tracePt t="64242" x="3708400" y="3835400"/>
          <p14:tracePt t="64246" x="3708400" y="3843338"/>
          <p14:tracePt t="64249" x="3708400" y="3851275"/>
          <p14:tracePt t="64256" x="3708400" y="3859213"/>
          <p14:tracePt t="64257" x="3700463" y="3859213"/>
          <p14:tracePt t="64260" x="3700463" y="3867150"/>
          <p14:tracePt t="64265" x="3700463" y="3875088"/>
          <p14:tracePt t="64267" x="3700463" y="3883025"/>
          <p14:tracePt t="64271" x="3700463" y="3890963"/>
          <p14:tracePt t="64275" x="3700463" y="3898900"/>
          <p14:tracePt t="64278" x="3700463" y="3906838"/>
          <p14:tracePt t="64280" x="3700463" y="3914775"/>
          <p14:tracePt t="64283" x="3700463" y="3922713"/>
          <p14:tracePt t="64286" x="3700463" y="3930650"/>
          <p14:tracePt t="64289" x="3700463" y="3938588"/>
          <p14:tracePt t="64290" x="3700463" y="3948113"/>
          <p14:tracePt t="64293" x="3700463" y="3956050"/>
          <p14:tracePt t="64295" x="3700463" y="3963988"/>
          <p14:tracePt t="64298" x="3700463" y="3971925"/>
          <p14:tracePt t="64299" x="3700463" y="3979863"/>
          <p14:tracePt t="64301" x="3700463" y="3987800"/>
          <p14:tracePt t="64304" x="3700463" y="3995738"/>
          <p14:tracePt t="64306" x="3700463" y="4003675"/>
          <p14:tracePt t="64308" x="3700463" y="4011613"/>
          <p14:tracePt t="64310" x="3700463" y="4019550"/>
          <p14:tracePt t="64313" x="3700463" y="4027488"/>
          <p14:tracePt t="64315" x="3700463" y="4035425"/>
          <p14:tracePt t="64318" x="3700463" y="4043363"/>
          <p14:tracePt t="64319" x="3700463" y="4051300"/>
          <p14:tracePt t="64322" x="3700463" y="4059238"/>
          <p14:tracePt t="64325" x="3700463" y="4067175"/>
          <p14:tracePt t="64329" x="3700463" y="4075113"/>
          <p14:tracePt t="64330" x="3700463" y="4083050"/>
          <p14:tracePt t="64334" x="3700463" y="4090988"/>
          <p14:tracePt t="64336" x="3708400" y="4090988"/>
          <p14:tracePt t="64338" x="3708400" y="4098925"/>
          <p14:tracePt t="64342" x="3708400" y="4106863"/>
          <p14:tracePt t="64344" x="3708400" y="4114800"/>
          <p14:tracePt t="64347" x="3708400" y="4122738"/>
          <p14:tracePt t="64352" x="3708400" y="4130675"/>
          <p14:tracePt t="64354" x="3708400" y="4138613"/>
          <p14:tracePt t="64357" x="3708400" y="4146550"/>
          <p14:tracePt t="64361" x="3716338" y="4154488"/>
          <p14:tracePt t="64365" x="3716338" y="4162425"/>
          <p14:tracePt t="64369" x="3716338" y="4170363"/>
          <p14:tracePt t="64370" x="3716338" y="4178300"/>
          <p14:tracePt t="64373" x="3716338" y="4186238"/>
          <p14:tracePt t="64377" x="3716338" y="4194175"/>
          <p14:tracePt t="64379" x="3716338" y="4202113"/>
          <p14:tracePt t="64381" x="3716338" y="4210050"/>
          <p14:tracePt t="64382" x="3724275" y="4210050"/>
          <p14:tracePt t="64384" x="3724275" y="4217988"/>
          <p14:tracePt t="64387" x="3732213" y="4225925"/>
          <p14:tracePt t="64389" x="3732213" y="4233863"/>
          <p14:tracePt t="64391" x="3732213" y="4241800"/>
          <p14:tracePt t="64392" x="3740150" y="4241800"/>
          <p14:tracePt t="64394" x="3740150" y="4249738"/>
          <p14:tracePt t="64396" x="3740150" y="4257675"/>
          <p14:tracePt t="64399" x="3740150" y="4265613"/>
          <p14:tracePt t="64401" x="3748088" y="4273550"/>
          <p14:tracePt t="64404" x="3748088" y="4281488"/>
          <p14:tracePt t="64407" x="3748088" y="4291013"/>
          <p14:tracePt t="64408" x="3756025" y="4291013"/>
          <p14:tracePt t="64411" x="3756025" y="4298950"/>
          <p14:tracePt t="64412" x="3756025" y="4306888"/>
          <p14:tracePt t="64413" x="3763963" y="4306888"/>
          <p14:tracePt t="64417" x="3763963" y="4314825"/>
          <p14:tracePt t="64420" x="3763963" y="4322763"/>
          <p14:tracePt t="64421" x="3771900" y="4322763"/>
          <p14:tracePt t="64425" x="3771900" y="4330700"/>
          <p14:tracePt t="64427" x="3779838" y="4330700"/>
          <p14:tracePt t="64428" x="3779838" y="4338638"/>
          <p14:tracePt t="64432" x="3779838" y="4346575"/>
          <p14:tracePt t="64436" x="3779838" y="4354513"/>
          <p14:tracePt t="64438" x="3787775" y="4354513"/>
          <p14:tracePt t="64441" x="3795713" y="4362450"/>
          <p14:tracePt t="64443" x="3795713" y="4370388"/>
          <p14:tracePt t="64446" x="3803650" y="4370388"/>
          <p14:tracePt t="64447" x="3803650" y="4378325"/>
          <p14:tracePt t="64450" x="3803650" y="4386263"/>
          <p14:tracePt t="64452" x="3811588" y="4386263"/>
          <p14:tracePt t="64454" x="3811588" y="4394200"/>
          <p14:tracePt t="64456" x="3811588" y="4402138"/>
          <p14:tracePt t="64457" x="3819525" y="4402138"/>
          <p14:tracePt t="64459" x="3827463" y="4410075"/>
          <p14:tracePt t="64463" x="3827463" y="4418013"/>
          <p14:tracePt t="64465" x="3835400" y="4418013"/>
          <p14:tracePt t="64466" x="3835400" y="4425950"/>
          <p14:tracePt t="64469" x="3843338" y="4425950"/>
          <p14:tracePt t="64470" x="3843338" y="4433888"/>
          <p14:tracePt t="64473" x="3843338" y="4441825"/>
          <p14:tracePt t="64475" x="3851275" y="4449763"/>
          <p14:tracePt t="64477" x="3859213" y="4449763"/>
          <p14:tracePt t="64479" x="3859213" y="4457700"/>
          <p14:tracePt t="64481" x="3859213" y="4465638"/>
          <p14:tracePt t="64482" x="3867150" y="4465638"/>
          <p14:tracePt t="64485" x="3875088" y="4473575"/>
          <p14:tracePt t="64491" x="3883025" y="4481513"/>
          <p14:tracePt t="64493" x="3890963" y="4481513"/>
          <p14:tracePt t="64494" x="3890963" y="4489450"/>
          <p14:tracePt t="64497" x="3890963" y="4497388"/>
          <p14:tracePt t="64498" x="3898900" y="4497388"/>
          <p14:tracePt t="64502" x="3906838" y="4505325"/>
          <p14:tracePt t="64506" x="3906838" y="4513263"/>
          <p14:tracePt t="64509" x="3914775" y="4513263"/>
          <p14:tracePt t="64511" x="3922713" y="4513263"/>
          <p14:tracePt t="64516" x="3922713" y="4521200"/>
          <p14:tracePt t="64518" x="3930650" y="4521200"/>
          <p14:tracePt t="64519" x="3930650" y="4529138"/>
          <p14:tracePt t="64525" x="3938588" y="4529138"/>
          <p14:tracePt t="64530" x="3938588" y="4537075"/>
          <p14:tracePt t="64531" x="3946525" y="4537075"/>
          <p14:tracePt t="64540" x="3954463" y="4537075"/>
          <p14:tracePt t="64605" x="3962400" y="4537075"/>
          <p14:tracePt t="64611" x="3970338" y="4537075"/>
          <p14:tracePt t="64612" x="3970338" y="4545013"/>
          <p14:tracePt t="64615" x="3978275" y="4545013"/>
          <p14:tracePt t="64619" x="3986213" y="4545013"/>
          <p14:tracePt t="64620" x="3994150" y="4545013"/>
          <p14:tracePt t="64623" x="4002088" y="4545013"/>
          <p14:tracePt t="64626" x="4011613" y="4545013"/>
          <p14:tracePt t="64628" x="4011613" y="4552950"/>
          <p14:tracePt t="64629" x="4019550" y="4552950"/>
          <p14:tracePt t="64630" x="4027488" y="4552950"/>
          <p14:tracePt t="64633" x="4035425" y="4552950"/>
          <p14:tracePt t="64635" x="4043363" y="4552950"/>
          <p14:tracePt t="64637" x="4051300" y="4552950"/>
          <p14:tracePt t="64639" x="4059238" y="4552950"/>
          <p14:tracePt t="64640" x="4059238" y="4560888"/>
          <p14:tracePt t="64641" x="4067175" y="4560888"/>
          <p14:tracePt t="64644" x="4075113" y="4560888"/>
          <p14:tracePt t="64646" x="4083050" y="4560888"/>
          <p14:tracePt t="64648" x="4090988" y="4560888"/>
          <p14:tracePt t="64649" x="4098925" y="4560888"/>
          <p14:tracePt t="64652" x="4106863" y="4560888"/>
          <p14:tracePt t="64654" x="4114800" y="4560888"/>
          <p14:tracePt t="64656" x="4122738" y="4560888"/>
          <p14:tracePt t="64658" x="4130675" y="4560888"/>
          <p14:tracePt t="64661" x="4138613" y="4560888"/>
          <p14:tracePt t="64665" x="4146550" y="4560888"/>
          <p14:tracePt t="64666" x="4154488" y="4560888"/>
          <p14:tracePt t="64668" x="4162425" y="4560888"/>
          <p14:tracePt t="64671" x="4170363" y="4560888"/>
          <p14:tracePt t="64674" x="4178300" y="4560888"/>
          <p14:tracePt t="64676" x="4186238" y="4560888"/>
          <p14:tracePt t="64680" x="4194175" y="4560888"/>
          <p14:tracePt t="64683" x="4194175" y="4552950"/>
          <p14:tracePt t="64685" x="4202113" y="4552950"/>
          <p14:tracePt t="64690" x="4210050" y="4552950"/>
          <p14:tracePt t="64692" x="4217988" y="4552950"/>
          <p14:tracePt t="64696" x="4217988" y="4545013"/>
          <p14:tracePt t="64703" x="4217988" y="4537075"/>
          <p14:tracePt t="64704" x="4225925" y="4537075"/>
          <p14:tracePt t="64708" x="4225925" y="4529138"/>
          <p14:tracePt t="64711" x="4225925" y="4521200"/>
          <p14:tracePt t="64713" x="4225925" y="4513263"/>
          <p14:tracePt t="64714" x="4233863" y="4513263"/>
          <p14:tracePt t="64717" x="4233863" y="4505325"/>
          <p14:tracePt t="64719" x="4233863" y="4497388"/>
          <p14:tracePt t="64720" x="4233863" y="4489450"/>
          <p14:tracePt t="64722" x="4233863" y="4481513"/>
          <p14:tracePt t="64724" x="4233863" y="4473575"/>
          <p14:tracePt t="64726" x="4233863" y="4465638"/>
          <p14:tracePt t="64727" x="4233863" y="4457700"/>
          <p14:tracePt t="64728" x="4233863" y="4449763"/>
          <p14:tracePt t="64730" x="4233863" y="4441825"/>
          <p14:tracePt t="64731" x="4233863" y="4433888"/>
          <p14:tracePt t="64732" x="4233863" y="4425950"/>
          <p14:tracePt t="64734" x="4233863" y="4418013"/>
          <p14:tracePt t="64735" x="4233863" y="4410075"/>
          <p14:tracePt t="64736" x="4233863" y="4402138"/>
          <p14:tracePt t="64738" x="4241800" y="4394200"/>
          <p14:tracePt t="64739" x="4241800" y="4386263"/>
          <p14:tracePt t="64741" x="4241800" y="4378325"/>
          <p14:tracePt t="64742" x="4241800" y="4370388"/>
          <p14:tracePt t="64744" x="4249738" y="4362450"/>
          <p14:tracePt t="64746" x="4249738" y="4354513"/>
          <p14:tracePt t="64747" x="4249738" y="4346575"/>
          <p14:tracePt t="64750" x="4249738" y="4338638"/>
          <p14:tracePt t="64751" x="4257675" y="4338638"/>
          <p14:tracePt t="64752" x="4257675" y="4330700"/>
          <p14:tracePt t="64756" x="4257675" y="4322763"/>
          <p14:tracePt t="64757" x="4257675" y="4314825"/>
          <p14:tracePt t="64760" x="4257675" y="4306888"/>
          <p14:tracePt t="64763" x="4265613" y="4306888"/>
          <p14:tracePt t="64765" x="4265613" y="4298950"/>
          <p14:tracePt t="64767" x="4265613" y="4291013"/>
          <p14:tracePt t="64770" x="4265613" y="4281488"/>
          <p14:tracePt t="64774" x="4273550" y="4273550"/>
          <p14:tracePt t="64778" x="4281488" y="4265613"/>
          <p14:tracePt t="64782" x="4281488" y="4257675"/>
          <p14:tracePt t="64784" x="4281488" y="4249738"/>
          <p14:tracePt t="64789" x="4281488" y="4241800"/>
          <p14:tracePt t="64792" x="4289425" y="4233863"/>
          <p14:tracePt t="64797" x="4289425" y="4225925"/>
          <p14:tracePt t="64799" x="4289425" y="4217988"/>
          <p14:tracePt t="64802" x="4289425" y="4210050"/>
          <p14:tracePt t="64806" x="4289425" y="4202113"/>
          <p14:tracePt t="64809" x="4289425" y="4194175"/>
          <p14:tracePt t="64810" x="4297363" y="4194175"/>
          <p14:tracePt t="64811" x="4297363" y="4186238"/>
          <p14:tracePt t="64814" x="4297363" y="4178300"/>
          <p14:tracePt t="64816" x="4297363" y="4170363"/>
          <p14:tracePt t="64819" x="4297363" y="4162425"/>
          <p14:tracePt t="64821" x="4297363" y="4154488"/>
          <p14:tracePt t="64823" x="4297363" y="4146550"/>
          <p14:tracePt t="64825" x="4297363" y="4138613"/>
          <p14:tracePt t="64827" x="4297363" y="4130675"/>
          <p14:tracePt t="64829" x="4297363" y="4122738"/>
          <p14:tracePt t="64830" x="4297363" y="4114800"/>
          <p14:tracePt t="64832" x="4297363" y="4106863"/>
          <p14:tracePt t="64834" x="4297363" y="4098925"/>
          <p14:tracePt t="64835" x="4297363" y="4090988"/>
          <p14:tracePt t="64836" x="4297363" y="4083050"/>
          <p14:tracePt t="64838" x="4297363" y="4075113"/>
          <p14:tracePt t="64839" x="4297363" y="4067175"/>
          <p14:tracePt t="64840" x="4297363" y="4059238"/>
          <p14:tracePt t="64841" x="4297363" y="4051300"/>
          <p14:tracePt t="64843" x="4297363" y="4043363"/>
          <p14:tracePt t="64844" x="4297363" y="4035425"/>
          <p14:tracePt t="64845" x="4297363" y="4027488"/>
          <p14:tracePt t="64846" x="4297363" y="4019550"/>
          <p14:tracePt t="64847" x="4297363" y="4011613"/>
          <p14:tracePt t="64848" x="4297363" y="4003675"/>
          <p14:tracePt t="64849" x="4297363" y="3995738"/>
          <p14:tracePt t="64850" x="4297363" y="3987800"/>
          <p14:tracePt t="64851" x="4297363" y="3979863"/>
          <p14:tracePt t="64852" x="4297363" y="3971925"/>
          <p14:tracePt t="64853" x="4297363" y="3963988"/>
          <p14:tracePt t="64854" x="4297363" y="3956050"/>
          <p14:tracePt t="64856" x="4297363" y="3938588"/>
          <p14:tracePt t="64858" x="4297363" y="3930650"/>
          <p14:tracePt t="64859" x="4297363" y="3922713"/>
          <p14:tracePt t="64860" x="4297363" y="3914775"/>
          <p14:tracePt t="64861" x="4297363" y="3906838"/>
          <p14:tracePt t="64863" x="4297363" y="3898900"/>
          <p14:tracePt t="64865" x="4297363" y="3883025"/>
          <p14:tracePt t="64867" x="4297363" y="3875088"/>
          <p14:tracePt t="64869" x="4297363" y="3867150"/>
          <p14:tracePt t="64871" x="4297363" y="3859213"/>
          <p14:tracePt t="64873" x="4289425" y="3851275"/>
          <p14:tracePt t="64875" x="4289425" y="3843338"/>
          <p14:tracePt t="64879" x="4289425" y="3835400"/>
          <p14:tracePt t="64882" x="4289425" y="3827463"/>
          <p14:tracePt t="64883" x="4289425" y="3819525"/>
          <p14:tracePt t="64889" x="4289425" y="3811588"/>
          <p14:tracePt t="64893" x="4289425" y="3803650"/>
          <p14:tracePt t="64898" x="4289425" y="3795713"/>
          <p14:tracePt t="64900" x="4289425" y="3787775"/>
          <p14:tracePt t="64904" x="4289425" y="3779838"/>
          <p14:tracePt t="64910" x="4289425" y="3771900"/>
          <p14:tracePt t="64914" x="4289425" y="3763963"/>
          <p14:tracePt t="64917" x="4289425" y="3756025"/>
          <p14:tracePt t="64922" x="4289425" y="3748088"/>
          <p14:tracePt t="64927" x="4289425" y="3740150"/>
          <p14:tracePt t="64932" x="4289425" y="3732213"/>
          <p14:tracePt t="64933" x="4289425" y="3724275"/>
          <p14:tracePt t="64950" x="4289425" y="3676650"/>
          <p14:tracePt t="64951" x="4289425" y="3668713"/>
          <p14:tracePt t="64952" x="4289425" y="3660775"/>
          <p14:tracePt t="64953" x="4289425" y="3652838"/>
          <p14:tracePt t="64955" x="4289425" y="3644900"/>
          <p14:tracePt t="64956" x="4289425" y="3636963"/>
          <p14:tracePt t="64958" x="4289425" y="3629025"/>
          <p14:tracePt t="64959" x="4289425" y="3621088"/>
          <p14:tracePt t="64960" x="4289425" y="3613150"/>
          <p14:tracePt t="64962" x="4289425" y="3595688"/>
          <p14:tracePt t="64963" x="4289425" y="3587750"/>
          <p14:tracePt t="64965" x="4289425" y="3579813"/>
          <p14:tracePt t="64966" x="4289425" y="3571875"/>
          <p14:tracePt t="64967" x="4289425" y="3563938"/>
          <p14:tracePt t="64968" x="4289425" y="3556000"/>
          <p14:tracePt t="64969" x="4289425" y="3548063"/>
          <p14:tracePt t="64970" x="4289425" y="3540125"/>
          <p14:tracePt t="64972" x="4289425" y="3524250"/>
          <p14:tracePt t="64974" x="4289425" y="3516313"/>
          <p14:tracePt t="64975" x="4289425" y="3508375"/>
          <p14:tracePt t="64977" x="4289425" y="3500438"/>
          <p14:tracePt t="64978" x="4289425" y="3492500"/>
          <p14:tracePt t="64979" x="4289425" y="3476625"/>
          <p14:tracePt t="64982" x="4289425" y="3468688"/>
          <p14:tracePt t="64983" x="4289425" y="3460750"/>
          <p14:tracePt t="64986" x="4289425" y="3452813"/>
          <p14:tracePt t="64987" x="4289425" y="3444875"/>
          <p14:tracePt t="64991" x="4289425" y="3436938"/>
          <p14:tracePt t="65093" x="4289425" y="3429000"/>
          <p14:tracePt t="65109" x="4289425" y="3421063"/>
          <p14:tracePt t="65112" x="4289425" y="3413125"/>
          <p14:tracePt t="65118" x="4289425" y="3405188"/>
          <p14:tracePt t="65124" x="4289425" y="3397250"/>
          <p14:tracePt t="65125" x="4297363" y="3397250"/>
          <p14:tracePt t="65136" x="4297363" y="3389313"/>
          <p14:tracePt t="65139" x="4297363" y="3381375"/>
          <p14:tracePt t="65143" x="4305300" y="3381375"/>
          <p14:tracePt t="65146" x="4305300" y="3373438"/>
          <p14:tracePt t="65150" x="4313238" y="3373438"/>
          <p14:tracePt t="65152" x="4313238" y="3365500"/>
          <p14:tracePt t="65157" x="4313238" y="3357563"/>
          <p14:tracePt t="65160" x="4313238" y="3349625"/>
          <p14:tracePt t="65161" x="4321175" y="3349625"/>
          <p14:tracePt t="65166" x="4321175" y="3341688"/>
          <p14:tracePt t="65171" x="4321175" y="3333750"/>
          <p14:tracePt t="65176" x="4321175" y="3325813"/>
          <p14:tracePt t="65178" x="4321175" y="3317875"/>
          <p14:tracePt t="65183" x="4321175" y="3309938"/>
          <p14:tracePt t="65186" x="4321175" y="3302000"/>
          <p14:tracePt t="65190" x="4329113" y="3294063"/>
          <p14:tracePt t="65192" x="4329113" y="3286125"/>
          <p14:tracePt t="65195" x="4329113" y="3278188"/>
          <p14:tracePt t="65199" x="4329113" y="3270250"/>
          <p14:tracePt t="65202" x="4329113" y="3262313"/>
          <p14:tracePt t="65204" x="4329113" y="3252788"/>
          <p14:tracePt t="65206" x="4329113" y="3244850"/>
          <p14:tracePt t="65209" x="4329113" y="3236913"/>
          <p14:tracePt t="65211" x="4329113" y="3228975"/>
          <p14:tracePt t="65214" x="4329113" y="3221038"/>
          <p14:tracePt t="65215" x="4329113" y="3213100"/>
          <p14:tracePt t="65218" x="4329113" y="3205163"/>
          <p14:tracePt t="65220" x="4329113" y="3189288"/>
          <p14:tracePt t="65224" x="4329113" y="3181350"/>
          <p14:tracePt t="65227" x="4329113" y="3173413"/>
          <p14:tracePt t="65230" x="4329113" y="3165475"/>
          <p14:tracePt t="65231" x="4329113" y="3157538"/>
          <p14:tracePt t="65236" x="4329113" y="3149600"/>
          <p14:tracePt t="65239" x="4329113" y="3141663"/>
          <p14:tracePt t="65243" x="4329113" y="3133725"/>
          <p14:tracePt t="65248" x="4329113" y="3125788"/>
          <p14:tracePt t="65250" x="4329113" y="3117850"/>
          <p14:tracePt t="65256" x="4329113" y="3109913"/>
          <p14:tracePt t="65258" x="4321175" y="3109913"/>
          <p14:tracePt t="65261" x="4321175" y="3101975"/>
          <p14:tracePt t="65266" x="4321175" y="3094038"/>
          <p14:tracePt t="65268" x="4313238" y="3086100"/>
          <p14:tracePt t="65272" x="4305300" y="3086100"/>
          <p14:tracePt t="65273" x="4305300" y="3078163"/>
          <p14:tracePt t="65278" x="4305300" y="3070225"/>
          <p14:tracePt t="65279" x="4297363" y="3070225"/>
          <p14:tracePt t="65283" x="4297363" y="3062288"/>
          <p14:tracePt t="65285" x="4289425" y="3054350"/>
          <p14:tracePt t="65290" x="4281488" y="3046413"/>
          <p14:tracePt t="65294" x="4273550" y="3046413"/>
          <p14:tracePt t="65295" x="4273550" y="3038475"/>
          <p14:tracePt t="65298" x="4265613" y="3038475"/>
          <p14:tracePt t="65299" x="4265613" y="3030538"/>
          <p14:tracePt t="65302" x="4265613" y="3022600"/>
          <p14:tracePt t="65303" x="4257675" y="3022600"/>
          <p14:tracePt t="65305" x="4257675" y="3014663"/>
          <p14:tracePt t="65307" x="4249738" y="3014663"/>
          <p14:tracePt t="65309" x="4241800" y="3014663"/>
          <p14:tracePt t="65310" x="4241800" y="3006725"/>
          <p14:tracePt t="65315" x="4233863" y="2998788"/>
          <p14:tracePt t="65317" x="4233863" y="2990850"/>
          <p14:tracePt t="65319" x="4225925" y="2990850"/>
          <p14:tracePt t="65323" x="4225925" y="2982913"/>
          <p14:tracePt t="65325" x="4217988" y="2982913"/>
          <p14:tracePt t="65328" x="4210050" y="2982913"/>
          <p14:tracePt t="65329" x="4210050" y="2974975"/>
          <p14:tracePt t="65334" x="4202113" y="2974975"/>
          <p14:tracePt t="65337" x="4202113" y="2967038"/>
          <p14:tracePt t="65340" x="4194175" y="2967038"/>
          <p14:tracePt t="65343" x="4194175" y="2959100"/>
          <p14:tracePt t="65346" x="4186238" y="2959100"/>
          <p14:tracePt t="65351" x="4186238" y="2951163"/>
          <p14:tracePt t="65353" x="4178300" y="2951163"/>
          <p14:tracePt t="65356" x="4170363" y="2951163"/>
          <p14:tracePt t="65364" x="4162425" y="2951163"/>
          <p14:tracePt t="65365" x="4162425" y="2943225"/>
          <p14:tracePt t="65367" x="4154488" y="2943225"/>
          <p14:tracePt t="65372" x="4146550" y="2943225"/>
          <p14:tracePt t="65374" x="4138613" y="2935288"/>
          <p14:tracePt t="65377" x="4130675" y="2927350"/>
          <p14:tracePt t="65381" x="4122738" y="2927350"/>
          <p14:tracePt t="65384" x="4114800" y="2927350"/>
          <p14:tracePt t="65386" x="4106863" y="2927350"/>
          <p14:tracePt t="65388" x="4106863" y="2919413"/>
          <p14:tracePt t="65389" x="4098925" y="2919413"/>
          <p14:tracePt t="65393" x="4090988" y="2919413"/>
          <p14:tracePt t="65396" x="4090988" y="2909888"/>
          <p14:tracePt t="65397" x="4083050" y="2909888"/>
          <p14:tracePt t="65399" x="4075113" y="2909888"/>
          <p14:tracePt t="65404" x="4067175" y="2909888"/>
          <p14:tracePt t="65408" x="4059238" y="2901950"/>
          <p14:tracePt t="65414" x="4051300" y="2901950"/>
          <p14:tracePt t="65416" x="4043363" y="2901950"/>
          <p14:tracePt t="65418" x="4043363" y="2894013"/>
          <p14:tracePt t="65423" x="4035425" y="2894013"/>
          <p14:tracePt t="65424" x="4035425" y="2886075"/>
          <p14:tracePt t="65437" x="4027488" y="2886075"/>
          <p14:tracePt t="65693" x="4027488" y="2894013"/>
          <p14:tracePt t="65698" x="4027488" y="2901950"/>
          <p14:tracePt t="65703" x="4027488" y="2909888"/>
          <p14:tracePt t="65709" x="4027488" y="2919413"/>
          <p14:tracePt t="65716" x="4027488" y="2927350"/>
          <p14:tracePt t="65719" x="4027488" y="2935288"/>
          <p14:tracePt t="65728" x="4027488" y="2943225"/>
          <p14:tracePt t="65734" x="4027488" y="2951163"/>
          <p14:tracePt t="65741" x="4027488" y="2959100"/>
          <p14:tracePt t="65746" x="4027488" y="2967038"/>
          <p14:tracePt t="65752" x="4027488" y="2974975"/>
          <p14:tracePt t="65758" x="4027488" y="2982913"/>
          <p14:tracePt t="65764" x="4027488" y="2990850"/>
          <p14:tracePt t="65766" x="4027488" y="2998788"/>
          <p14:tracePt t="65770" x="4027488" y="3006725"/>
          <p14:tracePt t="65774" x="4027488" y="3014663"/>
          <p14:tracePt t="65777" x="4027488" y="3022600"/>
          <p14:tracePt t="65779" x="4027488" y="3030538"/>
          <p14:tracePt t="65781" x="4027488" y="3038475"/>
          <p14:tracePt t="65784" x="4027488" y="3046413"/>
          <p14:tracePt t="65786" x="4027488" y="3054350"/>
          <p14:tracePt t="65787" x="4027488" y="3062288"/>
          <p14:tracePt t="65790" x="4027488" y="3070225"/>
          <p14:tracePt t="65792" x="4027488" y="3078163"/>
          <p14:tracePt t="65794" x="4027488" y="3086100"/>
          <p14:tracePt t="65795" x="4027488" y="3094038"/>
          <p14:tracePt t="65798" x="4027488" y="3101975"/>
          <p14:tracePt t="65800" x="4027488" y="3109913"/>
          <p14:tracePt t="65802" x="4027488" y="3117850"/>
          <p14:tracePt t="65804" x="4027488" y="3125788"/>
          <p14:tracePt t="65806" x="4027488" y="3133725"/>
          <p14:tracePt t="65809" x="4027488" y="3141663"/>
          <p14:tracePt t="65812" x="4027488" y="3149600"/>
          <p14:tracePt t="65816" x="4027488" y="3157538"/>
          <p14:tracePt t="65818" x="4027488" y="3165475"/>
          <p14:tracePt t="65822" x="4027488" y="3173413"/>
          <p14:tracePt t="65826" x="4027488" y="3181350"/>
          <p14:tracePt t="65829" x="4035425" y="3181350"/>
          <p14:tracePt t="65831" x="4035425" y="3189288"/>
          <p14:tracePt t="65833" x="4035425" y="3197225"/>
          <p14:tracePt t="65840" x="4035425" y="3205163"/>
          <p14:tracePt t="65847" x="4035425" y="3213100"/>
          <p14:tracePt t="65853" x="4035425" y="3221038"/>
          <p14:tracePt t="65858" x="4035425" y="3228975"/>
          <p14:tracePt t="65863" x="4035425" y="3236913"/>
          <p14:tracePt t="65873" x="4035425" y="3244850"/>
          <p14:tracePt t="65880" x="4035425" y="3252788"/>
          <p14:tracePt t="65881" x="4027488" y="3252788"/>
          <p14:tracePt t="65884" x="4027488" y="3262313"/>
          <p14:tracePt t="65892" x="4019550" y="3262313"/>
          <p14:tracePt t="65898" x="4019550" y="3270250"/>
          <p14:tracePt t="65899" x="4011613" y="3270250"/>
          <p14:tracePt t="65903" x="4011613" y="3278188"/>
          <p14:tracePt t="65910" x="4002088" y="3278188"/>
          <p14:tracePt t="65912" x="4002088" y="3286125"/>
          <p14:tracePt t="65917" x="3994150" y="3286125"/>
          <p14:tracePt t="65918" x="3994150" y="3294063"/>
          <p14:tracePt t="65925" x="3994150" y="3302000"/>
          <p14:tracePt t="65927" x="3986213" y="3302000"/>
          <p14:tracePt t="65930" x="3978275" y="3302000"/>
          <p14:tracePt t="65932" x="3978275" y="3309938"/>
          <p14:tracePt t="65937" x="3970338" y="3309938"/>
          <p14:tracePt t="65940" x="3970338" y="3317875"/>
          <p14:tracePt t="65951" x="3962400" y="3333750"/>
          <p14:tracePt t="65954" x="3954463" y="3333750"/>
          <p14:tracePt t="65960" x="3946525" y="3341688"/>
          <p14:tracePt t="65966" x="3938588" y="3349625"/>
          <p14:tracePt t="65970" x="3938588" y="3357563"/>
          <p14:tracePt t="65974" x="3930650" y="3357563"/>
          <p14:tracePt t="65977" x="3930650" y="3365500"/>
          <p14:tracePt t="65981" x="3922713" y="3365500"/>
          <p14:tracePt t="65983" x="3922713" y="3373438"/>
          <p14:tracePt t="65988" x="3914775" y="3373438"/>
          <p14:tracePt t="65991" x="3914775" y="3381375"/>
          <p14:tracePt t="65993" x="3906838" y="3381375"/>
          <p14:tracePt t="65995" x="3906838" y="3389313"/>
          <p14:tracePt t="65999" x="3898900" y="3389313"/>
          <p14:tracePt t="66003" x="3898900" y="3397250"/>
          <p14:tracePt t="66008" x="3890963" y="3397250"/>
          <p14:tracePt t="66016" x="3883025" y="3397250"/>
          <p14:tracePt t="66054" x="3875088" y="3397250"/>
          <p14:tracePt t="66070" x="3867150" y="3397250"/>
          <p14:tracePt t="66075" x="3859213" y="3397250"/>
          <p14:tracePt t="66076" x="3859213" y="3405188"/>
          <p14:tracePt t="66081" x="3851275" y="3405188"/>
          <p14:tracePt t="66083" x="3843338" y="3405188"/>
          <p14:tracePt t="66088" x="3835400" y="3413125"/>
          <p14:tracePt t="66092" x="3827463" y="3413125"/>
          <p14:tracePt t="66095" x="3819525" y="3413125"/>
          <p14:tracePt t="66097" x="3811588" y="3413125"/>
          <p14:tracePt t="66100" x="3803650" y="3421063"/>
          <p14:tracePt t="66103" x="3795713" y="3421063"/>
          <p14:tracePt t="66106" x="3787775" y="3429000"/>
          <p14:tracePt t="66107" x="3779838" y="3429000"/>
          <p14:tracePt t="66109" x="3771900" y="3429000"/>
          <p14:tracePt t="66112" x="3763963" y="3436938"/>
          <p14:tracePt t="66115" x="3756025" y="3436938"/>
          <p14:tracePt t="66117" x="3748088" y="3436938"/>
          <p14:tracePt t="66120" x="3740150" y="3436938"/>
          <p14:tracePt t="66123" x="3740150" y="3444875"/>
          <p14:tracePt t="66124" x="3732213" y="3444875"/>
          <p14:tracePt t="66129" x="3724275" y="3444875"/>
          <p14:tracePt t="66131" x="3716338" y="3452813"/>
          <p14:tracePt t="66135" x="3716338" y="3460750"/>
          <p14:tracePt t="66136" x="3708400" y="3460750"/>
          <p14:tracePt t="66164" x="3700463" y="3460750"/>
          <p14:tracePt t="66194" x="3700463" y="3468688"/>
          <p14:tracePt t="66199" x="3692525" y="3468688"/>
          <p14:tracePt t="66202" x="3692525" y="3476625"/>
          <p14:tracePt t="66204" x="3684588" y="3476625"/>
          <p14:tracePt t="66210" x="3684588" y="3484563"/>
          <p14:tracePt t="66213" x="3676650" y="3484563"/>
          <p14:tracePt t="66214" x="3676650" y="3492500"/>
          <p14:tracePt t="66219" x="3668713" y="3500438"/>
          <p14:tracePt t="66224" x="3668713" y="3508375"/>
          <p14:tracePt t="66227" x="3660775" y="3508375"/>
          <p14:tracePt t="66230" x="3660775" y="3516313"/>
          <p14:tracePt t="66232" x="3660775" y="3524250"/>
          <p14:tracePt t="66233" x="3651250" y="3524250"/>
          <p14:tracePt t="66236" x="3643313" y="3524250"/>
          <p14:tracePt t="66237" x="3643313" y="3532188"/>
          <p14:tracePt t="66242" x="3635375" y="3540125"/>
          <p14:tracePt t="66247" x="3635375" y="3548063"/>
          <p14:tracePt t="66248" x="3627438" y="3548063"/>
          <p14:tracePt t="66249" x="3627438" y="3556000"/>
          <p14:tracePt t="66256" x="3627438" y="3563938"/>
          <p14:tracePt t="66258" x="3619500" y="3563938"/>
          <p14:tracePt t="66262" x="3611563" y="3563938"/>
          <p14:tracePt t="66263" x="3611563" y="3571875"/>
          <p14:tracePt t="66291" x="3611563" y="3579813"/>
          <p14:tracePt t="66321" x="3611563" y="3587750"/>
          <p14:tracePt t="66338" x="3611563" y="3595688"/>
          <p14:tracePt t="66341" x="3603625" y="3595688"/>
          <p14:tracePt t="66356" x="3603625" y="3605213"/>
          <p14:tracePt t="66365" x="3595688" y="3605213"/>
          <p14:tracePt t="66373" x="3595688" y="3613150"/>
          <p14:tracePt t="66391" x="3595688" y="3621088"/>
          <p14:tracePt t="66405" x="3587750" y="3621088"/>
          <p14:tracePt t="66414" x="3587750" y="3629025"/>
          <p14:tracePt t="66424" x="3579813" y="3629025"/>
          <p14:tracePt t="66433" x="3579813" y="3636963"/>
          <p14:tracePt t="66436" x="3571875" y="3636963"/>
          <p14:tracePt t="66451" x="3571875" y="3644900"/>
          <p14:tracePt t="66455" x="3571875" y="3652838"/>
          <p14:tracePt t="66463" x="3563938" y="3652838"/>
          <p14:tracePt t="66472" x="3563938" y="3660775"/>
          <p14:tracePt t="66473" x="3556000" y="3660775"/>
          <p14:tracePt t="66480" x="3548063" y="3660775"/>
          <p14:tracePt t="66481" x="3548063" y="3668713"/>
          <p14:tracePt t="66487" x="3548063" y="3676650"/>
          <p14:tracePt t="66491" x="3540125" y="3676650"/>
          <p14:tracePt t="66496" x="3540125" y="3684588"/>
          <p14:tracePt t="66501" x="3532188" y="3692525"/>
          <p14:tracePt t="66508" x="3532188" y="3700463"/>
          <p14:tracePt t="66511" x="3524250" y="3700463"/>
          <p14:tracePt t="66519" x="3516313" y="3700463"/>
          <p14:tracePt t="66521" x="3516313" y="3708400"/>
          <p14:tracePt t="66528" x="3516313" y="3716338"/>
          <p14:tracePt t="66533" x="3516313" y="3724275"/>
          <p14:tracePt t="66535" x="3508375" y="3724275"/>
          <p14:tracePt t="66542" x="3508375" y="3732213"/>
          <p14:tracePt t="66546" x="3500438" y="3732213"/>
          <p14:tracePt t="66547" x="3500438" y="3740150"/>
          <p14:tracePt t="66552" x="3500438" y="3748088"/>
          <p14:tracePt t="66554" x="3500438" y="3756025"/>
          <p14:tracePt t="66556" x="3492500" y="3756025"/>
          <p14:tracePt t="66558" x="3492500" y="3763963"/>
          <p14:tracePt t="66560" x="3484563" y="3763963"/>
          <p14:tracePt t="66561" x="3484563" y="3771900"/>
          <p14:tracePt t="66565" x="3484563" y="3779838"/>
          <p14:tracePt t="66566" x="3476625" y="3787775"/>
          <p14:tracePt t="66569" x="3476625" y="3795713"/>
          <p14:tracePt t="66571" x="3476625" y="3803650"/>
          <p14:tracePt t="66572" x="3468688" y="3803650"/>
          <p14:tracePt t="66573" x="3468688" y="3811588"/>
          <p14:tracePt t="66574" x="3468688" y="3819525"/>
          <p14:tracePt t="66575" x="3460750" y="3819525"/>
          <p14:tracePt t="66577" x="3460750" y="3827463"/>
          <p14:tracePt t="66578" x="3452813" y="3827463"/>
          <p14:tracePt t="66579" x="3452813" y="3835400"/>
          <p14:tracePt t="66581" x="3452813" y="3843338"/>
          <p14:tracePt t="66582" x="3444875" y="3851275"/>
          <p14:tracePt t="66583" x="3444875" y="3859213"/>
          <p14:tracePt t="66586" x="3436938" y="3875088"/>
          <p14:tracePt t="66588" x="3436938" y="3883025"/>
          <p14:tracePt t="66590" x="3429000" y="3890963"/>
          <p14:tracePt t="66592" x="3429000" y="3898900"/>
          <p14:tracePt t="66593" x="3421063" y="3906838"/>
          <p14:tracePt t="66595" x="3421063" y="3914775"/>
          <p14:tracePt t="66597" x="3421063" y="3922713"/>
          <p14:tracePt t="66598" x="3413125" y="3922713"/>
          <p14:tracePt t="66599" x="3413125" y="3930650"/>
          <p14:tracePt t="66601" x="3413125" y="3938588"/>
          <p14:tracePt t="66603" x="3405188" y="3948113"/>
          <p14:tracePt t="66607" x="3405188" y="3956050"/>
          <p14:tracePt t="66608" x="3405188" y="3963988"/>
          <p14:tracePt t="66611" x="3397250" y="3963988"/>
          <p14:tracePt t="66612" x="3397250" y="3971925"/>
          <p14:tracePt t="66615" x="3389313" y="3971925"/>
          <p14:tracePt t="66616" x="3389313" y="3979863"/>
          <p14:tracePt t="66621" x="3389313" y="3987800"/>
          <p14:tracePt t="66627" x="3389313" y="3995738"/>
          <p14:tracePt t="66684" x="3389313" y="4003675"/>
          <p14:tracePt t="66692" x="3389313" y="4011613"/>
          <p14:tracePt t="66694" x="3381375" y="4011613"/>
          <p14:tracePt t="66697" x="3381375" y="4019550"/>
          <p14:tracePt t="66699" x="3381375" y="4027488"/>
          <p14:tracePt t="66709" x="3381375" y="4035425"/>
          <p14:tracePt t="66721" x="3381375" y="4043363"/>
          <p14:tracePt t="66741" x="3381375" y="4051300"/>
          <p14:tracePt t="66759" x="3389313" y="4051300"/>
          <p14:tracePt t="66761" x="3389313" y="4059238"/>
          <p14:tracePt t="66762" x="3397250" y="4059238"/>
          <p14:tracePt t="66766" x="3405188" y="4059238"/>
          <p14:tracePt t="66770" x="3413125" y="4059238"/>
          <p14:tracePt t="66774" x="3421063" y="4059238"/>
          <p14:tracePt t="66776" x="3429000" y="4059238"/>
          <p14:tracePt t="66777" x="3429000" y="4067175"/>
          <p14:tracePt t="66779" x="3436938" y="4067175"/>
          <p14:tracePt t="66783" x="3444875" y="4067175"/>
          <p14:tracePt t="66786" x="3452813" y="4067175"/>
          <p14:tracePt t="66788" x="3460750" y="4067175"/>
          <p14:tracePt t="66791" x="3468688" y="4067175"/>
          <p14:tracePt t="66794" x="3476625" y="4067175"/>
          <p14:tracePt t="66798" x="3484563" y="4067175"/>
          <p14:tracePt t="66801" x="3492500" y="4067175"/>
          <p14:tracePt t="66803" x="3500438" y="4067175"/>
          <p14:tracePt t="66807" x="3508375" y="4067175"/>
          <p14:tracePt t="66812" x="3516313" y="4067175"/>
          <p14:tracePt t="66816" x="3524250" y="4067175"/>
          <p14:tracePt t="66819" x="3532188" y="4067175"/>
          <p14:tracePt t="66825" x="3540125" y="4067175"/>
          <p14:tracePt t="66836" x="3548063" y="4067175"/>
          <p14:tracePt t="66916" x="3540125" y="4067175"/>
          <p14:tracePt t="66922" x="3532188" y="4067175"/>
          <p14:tracePt t="66925" x="3524250" y="4067175"/>
          <p14:tracePt t="66930" x="3516313" y="4067175"/>
          <p14:tracePt t="66935" x="3508375" y="4067175"/>
          <p14:tracePt t="66940" x="3500438" y="4067175"/>
          <p14:tracePt t="66942" x="3492500" y="4067175"/>
          <p14:tracePt t="66947" x="3484563" y="4067175"/>
          <p14:tracePt t="66952" x="3476625" y="4067175"/>
          <p14:tracePt t="66959" x="3468688" y="4067175"/>
          <p14:tracePt t="67034" x="3468688" y="4059238"/>
          <p14:tracePt t="67040" x="3476625" y="4059238"/>
          <p14:tracePt t="67044" x="3476625" y="4051300"/>
          <p14:tracePt t="67052" x="3484563" y="4051300"/>
          <p14:tracePt t="67053" x="3484563" y="4043363"/>
          <p14:tracePt t="67058" x="3492500" y="4043363"/>
          <p14:tracePt t="67059" x="3492500" y="4035425"/>
          <p14:tracePt t="67062" x="3500438" y="4035425"/>
          <p14:tracePt t="67063" x="3500438" y="4027488"/>
          <p14:tracePt t="67065" x="3500438" y="4019550"/>
          <p14:tracePt t="67067" x="3508375" y="4019550"/>
          <p14:tracePt t="67069" x="3508375" y="4011613"/>
          <p14:tracePt t="67072" x="3516313" y="4003675"/>
          <p14:tracePt t="67075" x="3516313" y="3995738"/>
          <p14:tracePt t="67076" x="3524250" y="3987800"/>
          <p14:tracePt t="67078" x="3532188" y="3987800"/>
          <p14:tracePt t="67079" x="3532188" y="3979863"/>
          <p14:tracePt t="67081" x="3540125" y="3971925"/>
          <p14:tracePt t="67083" x="3540125" y="3963988"/>
          <p14:tracePt t="67084" x="3548063" y="3956050"/>
          <p14:tracePt t="67085" x="3556000" y="3948113"/>
          <p14:tracePt t="67087" x="3563938" y="3938588"/>
          <p14:tracePt t="67088" x="3563938" y="3930650"/>
          <p14:tracePt t="67089" x="3563938" y="3922713"/>
          <p14:tracePt t="67090" x="3571875" y="3914775"/>
          <p14:tracePt t="67091" x="3571875" y="3906838"/>
          <p14:tracePt t="67092" x="3579813" y="3906838"/>
          <p14:tracePt t="67093" x="3587750" y="3890963"/>
          <p14:tracePt t="67095" x="3603625" y="3883025"/>
          <p14:tracePt t="67096" x="3603625" y="3875088"/>
          <p14:tracePt t="67097" x="3611563" y="3867150"/>
          <p14:tracePt t="67098" x="3611563" y="3859213"/>
          <p14:tracePt t="67099" x="3627438" y="3843338"/>
          <p14:tracePt t="67100" x="3627438" y="3835400"/>
          <p14:tracePt t="67101" x="3635375" y="3827463"/>
          <p14:tracePt t="67102" x="3635375" y="3819525"/>
          <p14:tracePt t="67103" x="3643313" y="3803650"/>
          <p14:tracePt t="67104" x="3651250" y="3795713"/>
          <p14:tracePt t="67105" x="3660775" y="3787775"/>
          <p14:tracePt t="67106" x="3668713" y="3779838"/>
          <p14:tracePt t="67107" x="3676650" y="3763963"/>
          <p14:tracePt t="67108" x="3676650" y="3756025"/>
          <p14:tracePt t="67109" x="3684588" y="3748088"/>
          <p14:tracePt t="67110" x="3692525" y="3732213"/>
          <p14:tracePt t="67111" x="3700463" y="3732213"/>
          <p14:tracePt t="67112" x="3708400" y="3724275"/>
          <p14:tracePt t="67113" x="3716338" y="3708400"/>
          <p14:tracePt t="67114" x="3724275" y="3700463"/>
          <p14:tracePt t="67115" x="3732213" y="3684588"/>
          <p14:tracePt t="67116" x="3748088" y="3676650"/>
          <p14:tracePt t="67117" x="3748088" y="3668713"/>
          <p14:tracePt t="67118" x="3756025" y="3660775"/>
          <p14:tracePt t="67119" x="3763963" y="3652838"/>
          <p14:tracePt t="67120" x="3771900" y="3636963"/>
          <p14:tracePt t="67121" x="3779838" y="3629025"/>
          <p14:tracePt t="67122" x="3787775" y="3621088"/>
          <p14:tracePt t="67123" x="3795713" y="3613150"/>
          <p14:tracePt t="67124" x="3803650" y="3605213"/>
          <p14:tracePt t="67125" x="3811588" y="3587750"/>
          <p14:tracePt t="67126" x="3819525" y="3579813"/>
          <p14:tracePt t="67127" x="3827463" y="3571875"/>
          <p14:tracePt t="67128" x="3827463" y="3556000"/>
          <p14:tracePt t="67129" x="3835400" y="3556000"/>
          <p14:tracePt t="67130" x="3859213" y="3532188"/>
          <p14:tracePt t="67132" x="3859213" y="3524250"/>
          <p14:tracePt t="67133" x="3875088" y="3508375"/>
          <p14:tracePt t="67135" x="3890963" y="3500438"/>
          <p14:tracePt t="67136" x="3890963" y="3492500"/>
          <p14:tracePt t="67137" x="3898900" y="3476625"/>
          <p14:tracePt t="67138" x="3906838" y="3468688"/>
          <p14:tracePt t="67139" x="3914775" y="3460750"/>
          <p14:tracePt t="67140" x="3914775" y="3452813"/>
          <p14:tracePt t="67141" x="3930650" y="3444875"/>
          <p14:tracePt t="67142" x="3930650" y="3436938"/>
          <p14:tracePt t="67143" x="3938588" y="3429000"/>
          <p14:tracePt t="67144" x="3946525" y="3421063"/>
          <p14:tracePt t="67145" x="3946525" y="3405188"/>
          <p14:tracePt t="67146" x="3954463" y="3397250"/>
          <p14:tracePt t="67147" x="3962400" y="3389313"/>
          <p14:tracePt t="67148" x="3970338" y="3373438"/>
          <p14:tracePt t="67149" x="3978275" y="3373438"/>
          <p14:tracePt t="67150" x="3978275" y="3357563"/>
          <p14:tracePt t="67151" x="3986213" y="3349625"/>
          <p14:tracePt t="67152" x="3994150" y="3341688"/>
          <p14:tracePt t="67153" x="3994150" y="3325813"/>
          <p14:tracePt t="67154" x="4002088" y="3325813"/>
          <p14:tracePt t="67155" x="4002088" y="3317875"/>
          <p14:tracePt t="67156" x="4011613" y="3309938"/>
          <p14:tracePt t="67157" x="4019550" y="3302000"/>
          <p14:tracePt t="67158" x="4019550" y="3294063"/>
          <p14:tracePt t="67159" x="4019550" y="3286125"/>
          <p14:tracePt t="67160" x="4027488" y="3278188"/>
          <p14:tracePt t="67161" x="4027488" y="3270250"/>
          <p14:tracePt t="67163" x="4035425" y="3252788"/>
          <p14:tracePt t="67164" x="4043363" y="3252788"/>
          <p14:tracePt t="67165" x="4043363" y="3244850"/>
          <p14:tracePt t="67167" x="4043363" y="3236913"/>
          <p14:tracePt t="67168" x="4051300" y="3236913"/>
          <p14:tracePt t="67169" x="4051300" y="3221038"/>
          <p14:tracePt t="67171" x="4051300" y="3213100"/>
          <p14:tracePt t="67172" x="4059238" y="3213100"/>
          <p14:tracePt t="67173" x="4059238" y="3205163"/>
          <p14:tracePt t="67175" x="4059238" y="3197225"/>
          <p14:tracePt t="67176" x="4059238" y="3189288"/>
          <p14:tracePt t="67178" x="4059238" y="3181350"/>
          <p14:tracePt t="67180" x="4067175" y="3181350"/>
          <p14:tracePt t="67182" x="4067175" y="3173413"/>
          <p14:tracePt t="67185" x="4067175" y="3165475"/>
          <p14:tracePt t="67188" x="4067175" y="3157538"/>
          <p14:tracePt t="67189" x="4075113" y="3157538"/>
          <p14:tracePt t="67363" x="4083050" y="3149600"/>
          <p14:tracePt t="67368" x="4083050" y="3141663"/>
          <p14:tracePt t="67371" x="4090988" y="3141663"/>
          <p14:tracePt t="67374" x="4090988" y="3133725"/>
          <p14:tracePt t="67375" x="4090988" y="3125788"/>
          <p14:tracePt t="67376" x="4098925" y="3125788"/>
          <p14:tracePt t="67379" x="4106863" y="3125788"/>
          <p14:tracePt t="67380" x="4106863" y="3117850"/>
          <p14:tracePt t="67386" x="4114800" y="3117850"/>
          <p14:tracePt t="67387" x="4114800" y="3109913"/>
          <p14:tracePt t="67391" x="4122738" y="3109913"/>
          <p14:tracePt t="67392" x="4122738" y="3101975"/>
          <p14:tracePt t="67395" x="4122738" y="3094038"/>
          <p14:tracePt t="67396" x="4130675" y="3094038"/>
          <p14:tracePt t="67399" x="4138613" y="3094038"/>
          <p14:tracePt t="67400" x="4138613" y="3086100"/>
          <p14:tracePt t="67404" x="4146550" y="3086100"/>
          <p14:tracePt t="67405" x="4146550" y="3078163"/>
          <p14:tracePt t="67409" x="4154488" y="3078163"/>
          <p14:tracePt t="67410" x="4154488" y="3070225"/>
          <p14:tracePt t="67413" x="4154488" y="3062288"/>
          <p14:tracePt t="67415" x="4162425" y="3062288"/>
          <p14:tracePt t="67418" x="4170363" y="3062288"/>
          <p14:tracePt t="67420" x="4170363" y="3054350"/>
          <p14:tracePt t="67426" x="4170363" y="3046413"/>
          <p14:tracePt t="67427" x="4178300" y="3046413"/>
          <p14:tracePt t="67437" x="4178300" y="3038475"/>
          <p14:tracePt t="67442" x="4178300" y="3030538"/>
          <p14:tracePt t="67449" x="4178300" y="3022600"/>
          <p14:tracePt t="67463" x="4178300" y="3014663"/>
          <p14:tracePt t="67480" x="4178300" y="3006725"/>
          <p14:tracePt t="67508" x="4178300" y="2998788"/>
          <p14:tracePt t="67534" x="4170363" y="2990850"/>
          <p14:tracePt t="67546" x="4162425" y="2990850"/>
          <p14:tracePt t="67548" x="4162425" y="2982913"/>
          <p14:tracePt t="67562" x="4154488" y="2982913"/>
          <p14:tracePt t="67575" x="4146550" y="2982913"/>
          <p14:tracePt t="67577" x="4146550" y="2974975"/>
          <p14:tracePt t="67581" x="4138613" y="2974975"/>
          <p14:tracePt t="67584" x="4130675" y="2974975"/>
          <p14:tracePt t="67586" x="4130675" y="2967038"/>
          <p14:tracePt t="67590" x="4122738" y="2967038"/>
          <p14:tracePt t="67591" x="4122738" y="2959100"/>
          <p14:tracePt t="67595" x="4114800" y="2959100"/>
          <p14:tracePt t="67600" x="4106863" y="2959100"/>
          <p14:tracePt t="67602" x="4098925" y="2959100"/>
          <p14:tracePt t="67605" x="4098925" y="2951163"/>
          <p14:tracePt t="67607" x="4090988" y="2951163"/>
          <p14:tracePt t="67613" x="4083050" y="2951163"/>
          <p14:tracePt t="67618" x="4075113" y="2951163"/>
          <p14:tracePt t="67620" x="4067175" y="2943225"/>
          <p14:tracePt t="67626" x="4059238" y="2943225"/>
          <p14:tracePt t="67633" x="4051300" y="2943225"/>
          <p14:tracePt t="67634" x="4051300" y="2935288"/>
          <p14:tracePt t="67642" x="4043363" y="2935288"/>
          <p14:tracePt t="67650" x="4035425" y="2935288"/>
          <p14:tracePt t="67798" x="4043363" y="2935288"/>
          <p14:tracePt t="67812" x="4051300" y="2935288"/>
          <p14:tracePt t="67819" x="4059238" y="2935288"/>
          <p14:tracePt t="67827" x="4067175" y="2935288"/>
          <p14:tracePt t="67833" x="4075113" y="2935288"/>
          <p14:tracePt t="67839" x="4083050" y="2935288"/>
          <p14:tracePt t="67846" x="4090988" y="2935288"/>
          <p14:tracePt t="67851" x="4090988" y="2943225"/>
          <p14:tracePt t="67852" x="4098925" y="2943225"/>
          <p14:tracePt t="67856" x="4106863" y="2943225"/>
          <p14:tracePt t="67862" x="4114800" y="2943225"/>
          <p14:tracePt t="67869" x="4122738" y="2943225"/>
          <p14:tracePt t="67877" x="4130675" y="2943225"/>
          <p14:tracePt t="67882" x="4138613" y="2943225"/>
          <p14:tracePt t="67883" x="4138613" y="2951163"/>
          <p14:tracePt t="67922" x="4146550" y="2951163"/>
          <p14:tracePt t="68044" x="4138613" y="2951163"/>
          <p14:tracePt t="68048" x="4130675" y="2951163"/>
          <p14:tracePt t="68058" x="4130675" y="2959100"/>
          <p14:tracePt t="68063" x="4122738" y="2959100"/>
          <p14:tracePt t="68073" x="4114800" y="2959100"/>
          <p14:tracePt t="68092" x="4106863" y="2959100"/>
          <p14:tracePt t="68096" x="4098925" y="2959100"/>
          <p14:tracePt t="68103" x="4090988" y="2959100"/>
          <p14:tracePt t="68112" x="4083050" y="2959100"/>
          <p14:tracePt t="68117" x="4083050" y="2967038"/>
          <p14:tracePt t="68119" x="4075113" y="2967038"/>
          <p14:tracePt t="68129" x="4067175" y="2967038"/>
          <p14:tracePt t="68226" x="4059238" y="2967038"/>
          <p14:tracePt t="68232" x="4059238" y="2974975"/>
          <p14:tracePt t="68241" x="4051300" y="2974975"/>
          <p14:tracePt t="71314" x="4059238" y="2974975"/>
          <p14:tracePt t="71321" x="4067175" y="2974975"/>
          <p14:tracePt t="71323" x="4075113" y="2974975"/>
          <p14:tracePt t="71327" x="4083050" y="2974975"/>
          <p14:tracePt t="71332" x="4090988" y="2974975"/>
          <p14:tracePt t="71347" x="4083050" y="2974975"/>
          <p14:tracePt t="71349" x="4067175" y="2974975"/>
          <p14:tracePt t="71350" x="4059238" y="2974975"/>
          <p14:tracePt t="71351" x="4051300" y="2974975"/>
          <p14:tracePt t="71352" x="4035425" y="2974975"/>
          <p14:tracePt t="71353" x="4027488" y="2967038"/>
          <p14:tracePt t="71354" x="3994150" y="2967038"/>
          <p14:tracePt t="71355" x="3978275" y="2967038"/>
          <p14:tracePt t="71356" x="3962400" y="2967038"/>
          <p14:tracePt t="71357" x="3938588" y="2967038"/>
          <p14:tracePt t="71358" x="3922713" y="2967038"/>
          <p14:tracePt t="71359" x="3898900" y="2967038"/>
          <p14:tracePt t="71360" x="3875088" y="2959100"/>
          <p14:tracePt t="71361" x="3851275" y="2959100"/>
          <p14:tracePt t="71362" x="3827463" y="2951163"/>
          <p14:tracePt t="71363" x="3803650" y="2951163"/>
          <p14:tracePt t="71364" x="3771900" y="2943225"/>
          <p14:tracePt t="71365" x="3748088" y="2935288"/>
          <p14:tracePt t="71366" x="3716338" y="2935288"/>
          <p14:tracePt t="71367" x="3700463" y="2935288"/>
          <p14:tracePt t="71368" x="3668713" y="2935288"/>
          <p14:tracePt t="71369" x="3635375" y="2927350"/>
          <p14:tracePt t="71370" x="3587750" y="2919413"/>
          <p14:tracePt t="71371" x="3508375" y="2909888"/>
          <p14:tracePt t="71372" x="3500438" y="2909888"/>
          <p14:tracePt t="71373" x="3452813" y="2901950"/>
          <p14:tracePt t="71374" x="3405188" y="2894013"/>
          <p14:tracePt t="71375" x="3365500" y="2886075"/>
          <p14:tracePt t="71376" x="3276600" y="2878138"/>
          <p14:tracePt t="71377" x="3228975" y="2870200"/>
          <p14:tracePt t="71378" x="3173413" y="2862263"/>
          <p14:tracePt t="71379" x="3125788" y="2862263"/>
          <p14:tracePt t="71380" x="3101975" y="2854325"/>
          <p14:tracePt t="71381" x="3038475" y="2846388"/>
          <p14:tracePt t="71382" x="2990850" y="2838450"/>
          <p14:tracePt t="71383" x="2909888" y="2830513"/>
          <p14:tracePt t="71384" x="2878138" y="2830513"/>
          <p14:tracePt t="71385" x="2814638" y="2830513"/>
          <p14:tracePt t="71386" x="2759075" y="2814638"/>
          <p14:tracePt t="71387" x="2727325" y="2814638"/>
          <p14:tracePt t="71388" x="2671763" y="2814638"/>
          <p14:tracePt t="71389" x="2527300" y="2798763"/>
          <p14:tracePt t="71390" x="2463800" y="2798763"/>
          <p14:tracePt t="71391" x="2392363" y="2790825"/>
          <p14:tracePt t="71392" x="2368550" y="2790825"/>
          <p14:tracePt t="71393" x="2312988" y="2782888"/>
          <p14:tracePt t="71394" x="2255838" y="2782888"/>
          <p14:tracePt t="71395" x="2192338" y="2774950"/>
          <p14:tracePt t="71396" x="2120900" y="2767013"/>
          <p14:tracePt t="71397" x="2033588" y="2767013"/>
          <p14:tracePt t="71398" x="2009775" y="2767013"/>
          <p14:tracePt t="71399" x="1954213" y="2759075"/>
          <p14:tracePt t="71400" x="1889125" y="2759075"/>
          <p14:tracePt t="71401" x="1778000" y="2751138"/>
          <p14:tracePt t="71402" x="1714500" y="2751138"/>
          <p14:tracePt t="71403" x="1651000" y="2743200"/>
          <p14:tracePt t="71404" x="1603375" y="2743200"/>
          <p14:tracePt t="71405" x="1538288" y="2743200"/>
          <p14:tracePt t="71406" x="1435100" y="2735263"/>
          <p14:tracePt t="71407" x="1371600" y="2735263"/>
          <p14:tracePt t="71408" x="1323975" y="2735263"/>
          <p14:tracePt t="71409" x="1260475" y="2727325"/>
          <p14:tracePt t="71410" x="1203325" y="2727325"/>
          <p14:tracePt t="71411" x="1139825" y="2727325"/>
          <p14:tracePt t="71412" x="1116013" y="2727325"/>
          <p14:tracePt t="71413" x="1068388" y="2719388"/>
          <p14:tracePt t="71414" x="1004888" y="2719388"/>
          <p14:tracePt t="71415" x="949325" y="2719388"/>
          <p14:tracePt t="71416" x="893763" y="2719388"/>
          <p14:tracePt t="71417" x="788988" y="2711450"/>
          <p14:tracePt t="71418" x="733425" y="2711450"/>
          <p14:tracePt t="71419" x="669925" y="2711450"/>
          <p14:tracePt t="71420" x="614363" y="2703513"/>
          <p14:tracePt t="71421" x="606425" y="2703513"/>
          <p14:tracePt t="71422" x="550863" y="2703513"/>
          <p14:tracePt t="71423" x="493713" y="2703513"/>
          <p14:tracePt t="71424" x="406400" y="2695575"/>
          <p14:tracePt t="71425" x="350838" y="2695575"/>
          <p14:tracePt t="71426" x="311150" y="2695575"/>
          <p14:tracePt t="71427" x="255588" y="2695575"/>
          <p14:tracePt t="71428" x="231775" y="2687638"/>
          <p14:tracePt t="71429" x="192088" y="2687638"/>
          <p14:tracePt t="71430" x="134938" y="2687638"/>
          <p14:tracePt t="71431" x="47625" y="2679700"/>
          <p14:tracePt t="71432" x="0" y="267970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DC2C055-FB0C-42AF-AA73-A9A705DD8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043516"/>
            <a:ext cx="10905066" cy="4770967"/>
          </a:xfrm>
          <a:prstGeom prst="rect">
            <a:avLst/>
          </a:prstGeom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F5FC7A-6387-4487-A63D-399F11125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7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0"/>
    </mc:Choice>
    <mc:Fallback xmlns="">
      <p:transition spd="slow" advTm="7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0FAA23C1-11FA-4D5D-BEE1-484B75813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894" t="9671"/>
          <a:stretch/>
        </p:blipFill>
        <p:spPr>
          <a:xfrm>
            <a:off x="1563329" y="1182221"/>
            <a:ext cx="9147916" cy="5032311"/>
          </a:xfrm>
          <a:prstGeom prst="rect">
            <a:avLst/>
          </a:prstGeom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DED319-FFBA-4F19-AD5A-01DF167C6392}"/>
              </a:ext>
            </a:extLst>
          </p:cNvPr>
          <p:cNvSpPr txBox="1">
            <a:spLocks/>
          </p:cNvSpPr>
          <p:nvPr/>
        </p:nvSpPr>
        <p:spPr>
          <a:xfrm>
            <a:off x="10481631" y="5907374"/>
            <a:ext cx="2015169" cy="95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= -0.78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CD3EB0E-5139-4EC6-B086-5DAE50F2B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61"/>
    </mc:Choice>
    <mc:Fallback xmlns="">
      <p:transition spd="slow" advTm="39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27982070-98E2-43CA-99D6-BCF82E347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71" t="10010"/>
          <a:stretch/>
        </p:blipFill>
        <p:spPr>
          <a:xfrm>
            <a:off x="1759973" y="1201175"/>
            <a:ext cx="8713291" cy="5013357"/>
          </a:xfrm>
          <a:prstGeom prst="rect">
            <a:avLst/>
          </a:prstGeom>
          <a:ln>
            <a:noFill/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E9FDA6-69C5-4C20-A407-D504825C8D6E}"/>
              </a:ext>
            </a:extLst>
          </p:cNvPr>
          <p:cNvSpPr txBox="1">
            <a:spLocks/>
          </p:cNvSpPr>
          <p:nvPr/>
        </p:nvSpPr>
        <p:spPr>
          <a:xfrm>
            <a:off x="10481631" y="5907374"/>
            <a:ext cx="2015169" cy="95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= 0.84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1C260A-0EC0-40FB-A84C-D0D1793AE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9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2"/>
    </mc:Choice>
    <mc:Fallback xmlns="">
      <p:transition spd="slow" advTm="1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9B94507E-245C-41BC-8151-C48331292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8618" y="643468"/>
            <a:ext cx="7029737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98E5ED-276C-4A47-8FCC-0DFD5E81909D}"/>
              </a:ext>
            </a:extLst>
          </p:cNvPr>
          <p:cNvSpPr/>
          <p:nvPr/>
        </p:nvSpPr>
        <p:spPr>
          <a:xfrm>
            <a:off x="9252155" y="4016478"/>
            <a:ext cx="530942" cy="412955"/>
          </a:xfrm>
          <a:prstGeom prst="rect">
            <a:avLst/>
          </a:prstGeom>
          <a:solidFill>
            <a:srgbClr val="FE0F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FDF43-AAD5-4380-A8A8-141B4F9BF476}"/>
              </a:ext>
            </a:extLst>
          </p:cNvPr>
          <p:cNvSpPr/>
          <p:nvPr/>
        </p:nvSpPr>
        <p:spPr>
          <a:xfrm>
            <a:off x="9227954" y="2722306"/>
            <a:ext cx="530942" cy="412955"/>
          </a:xfrm>
          <a:prstGeom prst="rect">
            <a:avLst/>
          </a:prstGeom>
          <a:solidFill>
            <a:srgbClr val="088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87F75-A6B5-4239-9DED-FC039877448D}"/>
              </a:ext>
            </a:extLst>
          </p:cNvPr>
          <p:cNvSpPr txBox="1"/>
          <p:nvPr/>
        </p:nvSpPr>
        <p:spPr>
          <a:xfrm>
            <a:off x="9758896" y="2652540"/>
            <a:ext cx="1983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Relationship with Vaccinations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61041-1EA3-47C1-A4A0-99EDC5A06F94}"/>
              </a:ext>
            </a:extLst>
          </p:cNvPr>
          <p:cNvSpPr txBox="1"/>
          <p:nvPr/>
        </p:nvSpPr>
        <p:spPr>
          <a:xfrm>
            <a:off x="9783097" y="3967768"/>
            <a:ext cx="1983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Relationship with Vaccinations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7B64BCCF-E94E-4E8C-B358-CF8BA8FFE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7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19"/>
    </mc:Choice>
    <mc:Fallback xmlns="">
      <p:transition spd="slow" advTm="45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03" x="836613" y="820738"/>
          <p14:tracePt t="5605" x="836613" y="828675"/>
          <p14:tracePt t="5606" x="836613" y="836613"/>
          <p14:tracePt t="5607" x="836613" y="852488"/>
          <p14:tracePt t="5608" x="836613" y="862013"/>
          <p14:tracePt t="5609" x="836613" y="869950"/>
          <p14:tracePt t="5610" x="836613" y="885825"/>
          <p14:tracePt t="5611" x="836613" y="901700"/>
          <p14:tracePt t="5613" x="836613" y="917575"/>
          <p14:tracePt t="5614" x="836613" y="933450"/>
          <p14:tracePt t="5615" x="836613" y="949325"/>
          <p14:tracePt t="5616" x="836613" y="973138"/>
          <p14:tracePt t="5617" x="836613" y="981075"/>
          <p14:tracePt t="5618" x="836613" y="1004888"/>
          <p14:tracePt t="5619" x="836613" y="1020763"/>
          <p14:tracePt t="5620" x="828675" y="1036638"/>
          <p14:tracePt t="5621" x="828675" y="1052513"/>
          <p14:tracePt t="5622" x="828675" y="1076325"/>
          <p14:tracePt t="5623" x="828675" y="1092200"/>
          <p14:tracePt t="5624" x="828675" y="1116013"/>
          <p14:tracePt t="5625" x="828675" y="1139825"/>
          <p14:tracePt t="5626" x="820738" y="1163638"/>
          <p14:tracePt t="5627" x="820738" y="1179513"/>
          <p14:tracePt t="5628" x="820738" y="1204913"/>
          <p14:tracePt t="5629" x="820738" y="1228725"/>
          <p14:tracePt t="5630" x="820738" y="1244600"/>
          <p14:tracePt t="5631" x="820738" y="1268413"/>
          <p14:tracePt t="5632" x="820738" y="1292225"/>
          <p14:tracePt t="5633" x="820738" y="1308100"/>
          <p14:tracePt t="5634" x="820738" y="1331913"/>
          <p14:tracePt t="5635" x="820738" y="1355725"/>
          <p14:tracePt t="5636" x="820738" y="1371600"/>
          <p14:tracePt t="5637" x="820738" y="1395413"/>
          <p14:tracePt t="5638" x="820738" y="1419225"/>
          <p14:tracePt t="5639" x="820738" y="1443038"/>
          <p14:tracePt t="5640" x="820738" y="1466850"/>
          <p14:tracePt t="5641" x="820738" y="1506538"/>
          <p14:tracePt t="5642" x="820738" y="1522413"/>
          <p14:tracePt t="5643" x="820738" y="1547813"/>
          <p14:tracePt t="5644" x="820738" y="1571625"/>
          <p14:tracePt t="5645" x="820738" y="1595438"/>
          <p14:tracePt t="5646" x="820738" y="1619250"/>
          <p14:tracePt t="5647" x="820738" y="1643063"/>
          <p14:tracePt t="5648" x="820738" y="1666875"/>
          <p14:tracePt t="5649" x="820738" y="1690688"/>
          <p14:tracePt t="5650" x="820738" y="1706563"/>
          <p14:tracePt t="5651" x="820738" y="1722438"/>
          <p14:tracePt t="5652" x="820738" y="1746250"/>
          <p14:tracePt t="5653" x="828675" y="1770063"/>
          <p14:tracePt t="5654" x="836613" y="1785938"/>
          <p14:tracePt t="5655" x="836613" y="1801813"/>
          <p14:tracePt t="5656" x="836613" y="1825625"/>
          <p14:tracePt t="5657" x="844550" y="1849438"/>
          <p14:tracePt t="5658" x="844550" y="1873250"/>
          <p14:tracePt t="5659" x="860425" y="1881188"/>
          <p14:tracePt t="5660" x="860425" y="1906588"/>
          <p14:tracePt t="5661" x="868363" y="1930400"/>
          <p14:tracePt t="5662" x="868363" y="1938338"/>
          <p14:tracePt t="5663" x="885825" y="1962150"/>
          <p14:tracePt t="5664" x="885825" y="1985963"/>
          <p14:tracePt t="5665" x="893763" y="1993900"/>
          <p14:tracePt t="5666" x="901700" y="2009775"/>
          <p14:tracePt t="5667" x="909638" y="2025650"/>
          <p14:tracePt t="5668" x="909638" y="2033588"/>
          <p14:tracePt t="5669" x="917575" y="2049463"/>
          <p14:tracePt t="5670" x="925513" y="2065338"/>
          <p14:tracePt t="5671" x="925513" y="2081213"/>
          <p14:tracePt t="5672" x="941388" y="2097088"/>
          <p14:tracePt t="5673" x="941388" y="2112963"/>
          <p14:tracePt t="5674" x="941388" y="2128838"/>
          <p14:tracePt t="5675" x="957263" y="2144713"/>
          <p14:tracePt t="5676" x="965200" y="2160588"/>
          <p14:tracePt t="5677" x="973138" y="2168525"/>
          <p14:tracePt t="5678" x="996950" y="2208213"/>
          <p14:tracePt t="5679" x="1004888" y="2224088"/>
          <p14:tracePt t="5680" x="1012825" y="2233613"/>
          <p14:tracePt t="5681" x="1020763" y="2249488"/>
          <p14:tracePt t="5682" x="1028700" y="2273300"/>
          <p14:tracePt t="5683" x="1036638" y="2281238"/>
          <p14:tracePt t="5684" x="1044575" y="2297113"/>
          <p14:tracePt t="5685" x="1060450" y="2312988"/>
          <p14:tracePt t="5686" x="1060450" y="2328863"/>
          <p14:tracePt t="5687" x="1076325" y="2336800"/>
          <p14:tracePt t="5688" x="1084263" y="2352675"/>
          <p14:tracePt t="5689" x="1092200" y="2368550"/>
          <p14:tracePt t="5690" x="1100138" y="2368550"/>
          <p14:tracePt t="5691" x="1108075" y="2384425"/>
          <p14:tracePt t="5692" x="1116013" y="2400300"/>
          <p14:tracePt t="5693" x="1123950" y="2416175"/>
          <p14:tracePt t="5694" x="1139825" y="2424113"/>
          <p14:tracePt t="5695" x="1139825" y="2447925"/>
          <p14:tracePt t="5696" x="1155700" y="2455863"/>
          <p14:tracePt t="5697" x="1163638" y="2463800"/>
          <p14:tracePt t="5698" x="1171575" y="2487613"/>
          <p14:tracePt t="5699" x="1179513" y="2495550"/>
          <p14:tracePt t="5700" x="1187450" y="2511425"/>
          <p14:tracePt t="5701" x="1195388" y="2519363"/>
          <p14:tracePt t="5702" x="1211263" y="2535238"/>
          <p14:tracePt t="5703" x="1220788" y="2551113"/>
          <p14:tracePt t="5704" x="1220788" y="2566988"/>
          <p14:tracePt t="5705" x="1236663" y="2576513"/>
          <p14:tracePt t="5706" x="1236663" y="2592388"/>
          <p14:tracePt t="5707" x="1252538" y="2608263"/>
          <p14:tracePt t="5708" x="1260475" y="2616200"/>
          <p14:tracePt t="5709" x="1268413" y="2632075"/>
          <p14:tracePt t="5710" x="1276350" y="2647950"/>
          <p14:tracePt t="5711" x="1284288" y="2663825"/>
          <p14:tracePt t="5712" x="1292225" y="2671763"/>
          <p14:tracePt t="5713" x="1292225" y="2687638"/>
          <p14:tracePt t="5714" x="1300163" y="2703513"/>
          <p14:tracePt t="5715" x="1308100" y="2711450"/>
          <p14:tracePt t="5716" x="1316038" y="2727325"/>
          <p14:tracePt t="5717" x="1323975" y="2743200"/>
          <p14:tracePt t="5718" x="1331913" y="2759075"/>
          <p14:tracePt t="5719" x="1331913" y="2774950"/>
          <p14:tracePt t="5720" x="1339850" y="2782888"/>
          <p14:tracePt t="5721" x="1347788" y="2806700"/>
          <p14:tracePt t="5722" x="1355725" y="2814638"/>
          <p14:tracePt t="5723" x="1355725" y="2838450"/>
          <p14:tracePt t="5724" x="1355725" y="2846388"/>
          <p14:tracePt t="5725" x="1363663" y="2862263"/>
          <p14:tracePt t="5726" x="1371600" y="2878138"/>
          <p14:tracePt t="5727" x="1371600" y="2894013"/>
          <p14:tracePt t="5728" x="1379538" y="2909888"/>
          <p14:tracePt t="5729" x="1379538" y="2927350"/>
          <p14:tracePt t="5730" x="1387475" y="2943225"/>
          <p14:tracePt t="5731" x="1395413" y="2967038"/>
          <p14:tracePt t="5732" x="1395413" y="2974975"/>
          <p14:tracePt t="5733" x="1403350" y="2990850"/>
          <p14:tracePt t="5734" x="1403350" y="3006725"/>
          <p14:tracePt t="5735" x="1411288" y="3038475"/>
          <p14:tracePt t="5736" x="1411288" y="3054350"/>
          <p14:tracePt t="5737" x="1419225" y="3070225"/>
          <p14:tracePt t="5738" x="1419225" y="3086100"/>
          <p14:tracePt t="5739" x="1427163" y="3094038"/>
          <p14:tracePt t="5740" x="1427163" y="3117850"/>
          <p14:tracePt t="5741" x="1435100" y="3133725"/>
          <p14:tracePt t="5742" x="1435100" y="3149600"/>
          <p14:tracePt t="5743" x="1435100" y="3165475"/>
          <p14:tracePt t="5744" x="1443038" y="3173413"/>
          <p14:tracePt t="5745" x="1450975" y="3197225"/>
          <p14:tracePt t="5746" x="1450975" y="3213100"/>
          <p14:tracePt t="5747" x="1458913" y="3221038"/>
          <p14:tracePt t="5748" x="1458913" y="3236913"/>
          <p14:tracePt t="5749" x="1458913" y="3252788"/>
          <p14:tracePt t="5750" x="1466850" y="3278188"/>
          <p14:tracePt t="5751" x="1466850" y="3286125"/>
          <p14:tracePt t="5752" x="1474788" y="3302000"/>
          <p14:tracePt t="5753" x="1474788" y="3309938"/>
          <p14:tracePt t="5754" x="1482725" y="3333750"/>
          <p14:tracePt t="5755" x="1482725" y="3341688"/>
          <p14:tracePt t="5756" x="1482725" y="3357563"/>
          <p14:tracePt t="5757" x="1490663" y="3373438"/>
          <p14:tracePt t="5758" x="1490663" y="3381375"/>
          <p14:tracePt t="5759" x="1490663" y="3397250"/>
          <p14:tracePt t="5760" x="1498600" y="3405188"/>
          <p14:tracePt t="5761" x="1498600" y="3421063"/>
          <p14:tracePt t="5762" x="1506538" y="3436938"/>
          <p14:tracePt t="5763" x="1514475" y="3444875"/>
          <p14:tracePt t="5764" x="1514475" y="3452813"/>
          <p14:tracePt t="5765" x="1514475" y="3468688"/>
          <p14:tracePt t="5766" x="1522413" y="3476625"/>
          <p14:tracePt t="5767" x="1530350" y="3484563"/>
          <p14:tracePt t="5768" x="1530350" y="3500438"/>
          <p14:tracePt t="5770" x="1538288" y="3516313"/>
          <p14:tracePt t="5771" x="1538288" y="3524250"/>
          <p14:tracePt t="5772" x="1546225" y="3524250"/>
          <p14:tracePt t="5773" x="1546225" y="3540125"/>
          <p14:tracePt t="5775" x="1554163" y="3548063"/>
          <p14:tracePt t="5776" x="1554163" y="3563938"/>
          <p14:tracePt t="5779" x="1562100" y="3579813"/>
          <p14:tracePt t="5780" x="1571625" y="3587750"/>
          <p14:tracePt t="5783" x="1579563" y="3595688"/>
          <p14:tracePt t="5784" x="1579563" y="3605213"/>
          <p14:tracePt t="5785" x="1579563" y="3613150"/>
          <p14:tracePt t="5787" x="1587500" y="3613150"/>
          <p14:tracePt t="5788" x="1587500" y="3621088"/>
          <p14:tracePt t="5789" x="1595438" y="3629025"/>
          <p14:tracePt t="5792" x="1595438" y="3636963"/>
          <p14:tracePt t="5793" x="1603375" y="3636963"/>
          <p14:tracePt t="5794" x="1603375" y="3644900"/>
          <p14:tracePt t="5797" x="1603375" y="3652838"/>
          <p14:tracePt t="5800" x="1611313" y="3660775"/>
          <p14:tracePt t="5804" x="1619250" y="3668713"/>
          <p14:tracePt t="5810" x="1619250" y="3676650"/>
          <p14:tracePt t="5811" x="1627188" y="3676650"/>
          <p14:tracePt t="5816" x="1627188" y="3684588"/>
          <p14:tracePt t="5819" x="1627188" y="3692525"/>
          <p14:tracePt t="5822" x="1635125" y="3692525"/>
          <p14:tracePt t="5833" x="1635125" y="3700463"/>
          <p14:tracePt t="5848" x="1635125" y="3708400"/>
          <p14:tracePt t="5858" x="1635125" y="3716338"/>
          <p14:tracePt t="5863" x="1635125" y="3724275"/>
          <p14:tracePt t="5866" x="1635125" y="3732213"/>
          <p14:tracePt t="5871" x="1635125" y="3740150"/>
          <p14:tracePt t="5875" x="1635125" y="3748088"/>
          <p14:tracePt t="5881" x="1635125" y="3756025"/>
          <p14:tracePt t="5883" x="1635125" y="3763963"/>
          <p14:tracePt t="5890" x="1635125" y="3771900"/>
          <p14:tracePt t="5927" x="1635125" y="3779838"/>
          <p14:tracePt t="5938" x="1635125" y="3787775"/>
          <p14:tracePt t="5942" x="1635125" y="3795713"/>
          <p14:tracePt t="5943" x="1627188" y="3795713"/>
          <p14:tracePt t="5946" x="1619250" y="3795713"/>
          <p14:tracePt t="5947" x="1619250" y="3803650"/>
          <p14:tracePt t="5951" x="1619250" y="3811588"/>
          <p14:tracePt t="5953" x="1611313" y="3811588"/>
          <p14:tracePt t="5954" x="1611313" y="3819525"/>
          <p14:tracePt t="5955" x="1611313" y="3827463"/>
          <p14:tracePt t="5958" x="1611313" y="3835400"/>
          <p14:tracePt t="5960" x="1611313" y="3843338"/>
          <p14:tracePt t="5961" x="1603375" y="3843338"/>
          <p14:tracePt t="5962" x="1603375" y="3851275"/>
          <p14:tracePt t="5964" x="1603375" y="3859213"/>
          <p14:tracePt t="5966" x="1595438" y="3867150"/>
          <p14:tracePt t="5967" x="1587500" y="3867150"/>
          <p14:tracePt t="5968" x="1587500" y="3875088"/>
          <p14:tracePt t="5970" x="1587500" y="3883025"/>
          <p14:tracePt t="5971" x="1579563" y="3890963"/>
          <p14:tracePt t="5973" x="1579563" y="3898900"/>
          <p14:tracePt t="5974" x="1571625" y="3906838"/>
          <p14:tracePt t="5976" x="1562100" y="3914775"/>
          <p14:tracePt t="5977" x="1562100" y="3922713"/>
          <p14:tracePt t="5979" x="1554163" y="3930650"/>
          <p14:tracePt t="5981" x="1554163" y="3938588"/>
          <p14:tracePt t="5982" x="1546225" y="3938588"/>
          <p14:tracePt t="5984" x="1546225" y="3956050"/>
          <p14:tracePt t="5986" x="1546225" y="3963988"/>
          <p14:tracePt t="5989" x="1546225" y="3971925"/>
          <p14:tracePt t="5991" x="1546225" y="3979863"/>
          <p14:tracePt t="5995" x="1546225" y="3987800"/>
          <p14:tracePt t="5998" x="1546225" y="3995738"/>
          <p14:tracePt t="6002" x="1546225" y="4003675"/>
          <p14:tracePt t="6003" x="1554163" y="4003675"/>
          <p14:tracePt t="6005" x="1554163" y="4011613"/>
          <p14:tracePt t="6009" x="1554163" y="4019550"/>
          <p14:tracePt t="6354" x="1546225" y="4019550"/>
          <p14:tracePt t="6359" x="1538288" y="4011613"/>
          <p14:tracePt t="6362" x="1530350" y="4003675"/>
          <p14:tracePt t="6369" x="1522413" y="3995738"/>
          <p14:tracePt t="6374" x="1522413" y="3987800"/>
          <p14:tracePt t="6375" x="1514475" y="3987800"/>
          <p14:tracePt t="6379" x="1514475" y="3979863"/>
          <p14:tracePt t="6382" x="1514475" y="3971925"/>
          <p14:tracePt t="6383" x="1506538" y="3971925"/>
          <p14:tracePt t="6387" x="1498600" y="3971925"/>
          <p14:tracePt t="6390" x="1498600" y="3963988"/>
          <p14:tracePt t="6395" x="1490663" y="3963988"/>
          <p14:tracePt t="6398" x="1490663" y="3956050"/>
          <p14:tracePt t="6407" x="1482725" y="3956050"/>
          <p14:tracePt t="6416" x="1482725" y="3948113"/>
          <p14:tracePt t="6419" x="1482725" y="3938588"/>
          <p14:tracePt t="6423" x="1474788" y="3938588"/>
          <p14:tracePt t="6434" x="1474788" y="3930650"/>
          <p14:tracePt t="6436" x="1466850" y="3930650"/>
          <p14:tracePt t="6460" x="1466850" y="3922713"/>
          <p14:tracePt t="6473" x="1466850" y="3914775"/>
          <p14:tracePt t="6574" x="1466850" y="3906838"/>
          <p14:tracePt t="8574" x="1474788" y="3906838"/>
          <p14:tracePt t="8578" x="1482725" y="3898900"/>
          <p14:tracePt t="8581" x="1490663" y="3898900"/>
          <p14:tracePt t="8583" x="1498600" y="3890963"/>
          <p14:tracePt t="8585" x="1506538" y="3890963"/>
          <p14:tracePt t="8587" x="1514475" y="3890963"/>
          <p14:tracePt t="8588" x="1514475" y="3883025"/>
          <p14:tracePt t="8589" x="1522413" y="3883025"/>
          <p14:tracePt t="8590" x="1522413" y="3875088"/>
          <p14:tracePt t="8591" x="1530350" y="3875088"/>
          <p14:tracePt t="8592" x="1538288" y="3875088"/>
          <p14:tracePt t="8594" x="1546225" y="3867150"/>
          <p14:tracePt t="8595" x="1554163" y="3867150"/>
          <p14:tracePt t="8596" x="1562100" y="3859213"/>
          <p14:tracePt t="8597" x="1571625" y="3859213"/>
          <p14:tracePt t="8599" x="1587500" y="3851275"/>
          <p14:tracePt t="8600" x="1587500" y="3843338"/>
          <p14:tracePt t="8601" x="1595438" y="3843338"/>
          <p14:tracePt t="8602" x="1611313" y="3835400"/>
          <p14:tracePt t="8603" x="1619250" y="3827463"/>
          <p14:tracePt t="8604" x="1627188" y="3827463"/>
          <p14:tracePt t="8605" x="1635125" y="3819525"/>
          <p14:tracePt t="8606" x="1643063" y="3811588"/>
          <p14:tracePt t="8607" x="1658938" y="3803650"/>
          <p14:tracePt t="8608" x="1682750" y="3787775"/>
          <p14:tracePt t="8609" x="1690688" y="3779838"/>
          <p14:tracePt t="8610" x="1706563" y="3771900"/>
          <p14:tracePt t="8611" x="1714500" y="3763963"/>
          <p14:tracePt t="8612" x="1730375" y="3756025"/>
          <p14:tracePt t="8614" x="1738313" y="3740150"/>
          <p14:tracePt t="8615" x="1762125" y="3732213"/>
          <p14:tracePt t="8616" x="1770063" y="3716338"/>
          <p14:tracePt t="8617" x="1785938" y="3708400"/>
          <p14:tracePt t="8618" x="1809750" y="3692525"/>
          <p14:tracePt t="8619" x="1817688" y="3684588"/>
          <p14:tracePt t="8620" x="1833563" y="3668713"/>
          <p14:tracePt t="8621" x="1857375" y="3660775"/>
          <p14:tracePt t="8622" x="1881188" y="3629025"/>
          <p14:tracePt t="8623" x="1897063" y="3621088"/>
          <p14:tracePt t="8624" x="1912938" y="3605213"/>
          <p14:tracePt t="8625" x="1938338" y="3587750"/>
          <p14:tracePt t="8626" x="1954213" y="3571875"/>
          <p14:tracePt t="8627" x="1978025" y="3556000"/>
          <p14:tracePt t="8628" x="2001838" y="3540125"/>
          <p14:tracePt t="8629" x="2025650" y="3516313"/>
          <p14:tracePt t="8630" x="2033588" y="3516313"/>
          <p14:tracePt t="8631" x="2049463" y="3500438"/>
          <p14:tracePt t="8632" x="2073275" y="3476625"/>
          <p14:tracePt t="8633" x="2105025" y="3460750"/>
          <p14:tracePt t="8634" x="2128838" y="3436938"/>
          <p14:tracePt t="8635" x="2144713" y="3421063"/>
          <p14:tracePt t="8636" x="2176463" y="3397250"/>
          <p14:tracePt t="8637" x="2200275" y="3373438"/>
          <p14:tracePt t="8638" x="2232025" y="3357563"/>
          <p14:tracePt t="8639" x="2255838" y="3333750"/>
          <p14:tracePt t="8640" x="2289175" y="3317875"/>
          <p14:tracePt t="8641" x="2305050" y="3294063"/>
          <p14:tracePt t="8642" x="2344738" y="3262313"/>
          <p14:tracePt t="8643" x="2368550" y="3252788"/>
          <p14:tracePt t="8644" x="2400300" y="3221038"/>
          <p14:tracePt t="8645" x="2432050" y="3197225"/>
          <p14:tracePt t="8646" x="2495550" y="3157538"/>
          <p14:tracePt t="8647" x="2519363" y="3141663"/>
          <p14:tracePt t="8648" x="2551113" y="3117850"/>
          <p14:tracePt t="8649" x="2574925" y="3086100"/>
          <p14:tracePt t="8650" x="2616200" y="3062288"/>
          <p14:tracePt t="8651" x="2640013" y="3046413"/>
          <p14:tracePt t="8652" x="2679700" y="3014663"/>
          <p14:tracePt t="8653" x="2711450" y="2990850"/>
          <p14:tracePt t="8654" x="2751138" y="2967038"/>
          <p14:tracePt t="8655" x="2774950" y="2935288"/>
          <p14:tracePt t="8656" x="2798763" y="2919413"/>
          <p14:tracePt t="8657" x="2814638" y="2909888"/>
          <p14:tracePt t="8658" x="2854325" y="2870200"/>
          <p14:tracePt t="8659" x="2886075" y="2854325"/>
          <p14:tracePt t="8660" x="2925763" y="2830513"/>
          <p14:tracePt t="8661" x="2949575" y="2798763"/>
          <p14:tracePt t="8662" x="2967038" y="2798763"/>
          <p14:tracePt t="8663" x="2998788" y="2767013"/>
          <p14:tracePt t="8664" x="3022600" y="2751138"/>
          <p14:tracePt t="8665" x="3054350" y="2727325"/>
          <p14:tracePt t="8666" x="3117850" y="2663825"/>
          <p14:tracePt t="8667" x="3133725" y="2663825"/>
          <p14:tracePt t="8668" x="3157538" y="2640013"/>
          <p14:tracePt t="8669" x="3197225" y="2616200"/>
          <p14:tracePt t="8670" x="3221038" y="2600325"/>
          <p14:tracePt t="8671" x="3252788" y="2576513"/>
          <p14:tracePt t="8672" x="3300413" y="2543175"/>
          <p14:tracePt t="8673" x="3317875" y="2527300"/>
          <p14:tracePt t="8674" x="3357563" y="2503488"/>
          <p14:tracePt t="8675" x="3381375" y="2479675"/>
          <p14:tracePt t="8676" x="3413125" y="2463800"/>
          <p14:tracePt t="8677" x="3436938" y="2439988"/>
          <p14:tracePt t="8678" x="3452813" y="2432050"/>
          <p14:tracePt t="8679" x="3484563" y="2408238"/>
          <p14:tracePt t="8680" x="3508375" y="2400300"/>
          <p14:tracePt t="8681" x="3532188" y="2376488"/>
          <p14:tracePt t="8682" x="3571875" y="2352675"/>
          <p14:tracePt t="8683" x="3611563" y="2320925"/>
          <p14:tracePt t="8684" x="3627438" y="2305050"/>
          <p14:tracePt t="8685" x="3668713" y="2289175"/>
          <p14:tracePt t="8686" x="3692525" y="2273300"/>
          <p14:tracePt t="8687" x="3724275" y="2257425"/>
          <p14:tracePt t="8688" x="3748088" y="2233613"/>
          <p14:tracePt t="8689" x="3763963" y="2224088"/>
          <p14:tracePt t="8690" x="3795713" y="2200275"/>
          <p14:tracePt t="8691" x="3819525" y="2192338"/>
          <p14:tracePt t="8692" x="3843338" y="2168525"/>
          <p14:tracePt t="8693" x="3867150" y="2160588"/>
          <p14:tracePt t="8694" x="3914775" y="2128838"/>
          <p14:tracePt t="8695" x="3930650" y="2112963"/>
          <p14:tracePt t="8696" x="3962400" y="2097088"/>
          <p14:tracePt t="8697" x="3986213" y="2081213"/>
          <p14:tracePt t="8698" x="4011613" y="2065338"/>
          <p14:tracePt t="8699" x="4043363" y="2049463"/>
          <p14:tracePt t="8700" x="4067175" y="2033588"/>
          <p14:tracePt t="8701" x="4083050" y="2017713"/>
          <p14:tracePt t="8702" x="4114800" y="2001838"/>
          <p14:tracePt t="8703" x="4138613" y="1993900"/>
          <p14:tracePt t="8704" x="4154488" y="1978025"/>
          <p14:tracePt t="8705" x="4186238" y="1962150"/>
          <p14:tracePt t="8706" x="4233863" y="1930400"/>
          <p14:tracePt t="8707" x="4249738" y="1914525"/>
          <p14:tracePt t="8708" x="4273550" y="1906588"/>
          <p14:tracePt t="8709" x="4297363" y="1890713"/>
          <p14:tracePt t="8710" x="4329113" y="1873250"/>
          <p14:tracePt t="8711" x="4344988" y="1857375"/>
          <p14:tracePt t="8712" x="4370388" y="1841500"/>
          <p14:tracePt t="8713" x="4386263" y="1833563"/>
          <p14:tracePt t="8714" x="4410075" y="1817688"/>
          <p14:tracePt t="8715" x="4433888" y="1809750"/>
          <p14:tracePt t="8716" x="4449763" y="1793875"/>
          <p14:tracePt t="8717" x="4473575" y="1778000"/>
          <p14:tracePt t="8718" x="4497388" y="1762125"/>
          <p14:tracePt t="8719" x="4513263" y="1754188"/>
          <p14:tracePt t="8720" x="4529138" y="1738313"/>
          <p14:tracePt t="8721" x="4560888" y="1722438"/>
          <p14:tracePt t="8722" x="4576763" y="1706563"/>
          <p14:tracePt t="8723" x="4592638" y="1698625"/>
          <p14:tracePt t="8724" x="4608513" y="1682750"/>
          <p14:tracePt t="8725" x="4624388" y="1674813"/>
          <p14:tracePt t="8726" x="4640263" y="1658938"/>
          <p14:tracePt t="8727" x="4656138" y="1651000"/>
          <p14:tracePt t="8728" x="4672013" y="1635125"/>
          <p14:tracePt t="8729" x="4687888" y="1627188"/>
          <p14:tracePt t="8730" x="4705350" y="1611313"/>
          <p14:tracePt t="8731" x="4713288" y="1603375"/>
          <p14:tracePt t="8732" x="4737100" y="1595438"/>
          <p14:tracePt t="8733" x="4745038" y="1579563"/>
          <p14:tracePt t="8734" x="4760913" y="1563688"/>
          <p14:tracePt t="8735" x="4776788" y="1555750"/>
          <p14:tracePt t="8736" x="4792663" y="1547813"/>
          <p14:tracePt t="8737" x="4800600" y="1530350"/>
          <p14:tracePt t="8738" x="4824413" y="1522413"/>
          <p14:tracePt t="8739" x="4832350" y="1506538"/>
          <p14:tracePt t="8740" x="4848225" y="1498600"/>
          <p14:tracePt t="8741" x="4856163" y="1482725"/>
          <p14:tracePt t="8742" x="4872038" y="1474788"/>
          <p14:tracePt t="8743" x="4887913" y="1466850"/>
          <p14:tracePt t="8744" x="4903788" y="1450975"/>
          <p14:tracePt t="8745" x="4911725" y="1443038"/>
          <p14:tracePt t="8746" x="4927600" y="1427163"/>
          <p14:tracePt t="8747" x="4943475" y="1419225"/>
          <p14:tracePt t="8748" x="4951413" y="1403350"/>
          <p14:tracePt t="8749" x="4959350" y="1403350"/>
          <p14:tracePt t="8750" x="4967288" y="1387475"/>
          <p14:tracePt t="8751" x="4983163" y="1387475"/>
          <p14:tracePt t="8752" x="4991100" y="1371600"/>
          <p14:tracePt t="8753" x="5006975" y="1363663"/>
          <p14:tracePt t="8754" x="5014913" y="1347788"/>
          <p14:tracePt t="8755" x="5030788" y="1339850"/>
          <p14:tracePt t="8756" x="5046663" y="1323975"/>
          <p14:tracePt t="8757" x="5056188" y="1316038"/>
          <p14:tracePt t="8758" x="5072063" y="1300163"/>
          <p14:tracePt t="8759" x="5095875" y="1284288"/>
          <p14:tracePt t="8760" x="5103813" y="1276350"/>
          <p14:tracePt t="8761" x="5119688" y="1260475"/>
          <p14:tracePt t="8762" x="5127625" y="1252538"/>
          <p14:tracePt t="8763" x="5143500" y="1236663"/>
          <p14:tracePt t="8764" x="5151438" y="1228725"/>
          <p14:tracePt t="8765" x="5159375" y="1212850"/>
          <p14:tracePt t="8766" x="5175250" y="1212850"/>
          <p14:tracePt t="8767" x="5183188" y="1195388"/>
          <p14:tracePt t="8768" x="5199063" y="1187450"/>
          <p14:tracePt t="8769" x="5207000" y="1179513"/>
          <p14:tracePt t="8770" x="5214938" y="1171575"/>
          <p14:tracePt t="8771" x="5230813" y="1163638"/>
          <p14:tracePt t="8772" x="5230813" y="1155700"/>
          <p14:tracePt t="8773" x="5238750" y="1147763"/>
          <p14:tracePt t="8774" x="5246688" y="1139825"/>
          <p14:tracePt t="8775" x="5262563" y="1131888"/>
          <p14:tracePt t="8776" x="5262563" y="1116013"/>
          <p14:tracePt t="8777" x="5278438" y="1116013"/>
          <p14:tracePt t="8778" x="5286375" y="1108075"/>
          <p14:tracePt t="8779" x="5294313" y="1100138"/>
          <p14:tracePt t="8780" x="5294313" y="1092200"/>
          <p14:tracePt t="8781" x="5302250" y="1084263"/>
          <p14:tracePt t="8782" x="5310188" y="1076325"/>
          <p14:tracePt t="8783" x="5318125" y="1076325"/>
          <p14:tracePt t="8784" x="5318125" y="1068388"/>
          <p14:tracePt t="8785" x="5326063" y="1060450"/>
          <p14:tracePt t="8786" x="5326063" y="1052513"/>
          <p14:tracePt t="8787" x="5334000" y="1052513"/>
          <p14:tracePt t="8788" x="5341938" y="1044575"/>
          <p14:tracePt t="8789" x="5349875" y="1036638"/>
          <p14:tracePt t="8791" x="5349875" y="1028700"/>
          <p14:tracePt t="8792" x="5357813" y="1028700"/>
          <p14:tracePt t="8793" x="5365750" y="1020763"/>
          <p14:tracePt t="8796" x="5373688" y="1004888"/>
          <p14:tracePt t="8798" x="5381625" y="1004888"/>
          <p14:tracePt t="8799" x="5381625" y="996950"/>
          <p14:tracePt t="8801" x="5389563" y="989013"/>
          <p14:tracePt t="8802" x="5397500" y="989013"/>
          <p14:tracePt t="8803" x="5397500" y="981075"/>
          <p14:tracePt t="8805" x="5407025" y="973138"/>
          <p14:tracePt t="8807" x="5407025" y="965200"/>
          <p14:tracePt t="8809" x="5414963" y="965200"/>
          <p14:tracePt t="8810" x="5414963" y="957263"/>
          <p14:tracePt t="8812" x="5422900" y="957263"/>
          <p14:tracePt t="8813" x="5422900" y="949325"/>
          <p14:tracePt t="8814" x="5430838" y="941388"/>
          <p14:tracePt t="8818" x="5438775" y="933450"/>
          <p14:tracePt t="8821" x="5438775" y="925513"/>
          <p14:tracePt t="8822" x="5446713" y="925513"/>
          <p14:tracePt t="8823" x="5446713" y="917575"/>
          <p14:tracePt t="8826" x="5446713" y="909638"/>
          <p14:tracePt t="8828" x="5454650" y="909638"/>
          <p14:tracePt t="8829" x="5454650" y="901700"/>
          <p14:tracePt t="8830" x="5462588" y="901700"/>
          <p14:tracePt t="8834" x="5462588" y="893763"/>
          <p14:tracePt t="8835" x="5470525" y="893763"/>
          <p14:tracePt t="8838" x="5470525" y="885825"/>
          <p14:tracePt t="8840" x="5470525" y="877888"/>
          <p14:tracePt t="8841" x="5478463" y="877888"/>
          <p14:tracePt t="8846" x="5478463" y="869950"/>
          <p14:tracePt t="8847" x="5486400" y="869950"/>
          <p14:tracePt t="8848" x="5486400" y="862013"/>
          <p14:tracePt t="8850" x="5494338" y="862013"/>
          <p14:tracePt t="8854" x="5502275" y="852488"/>
          <p14:tracePt t="8856" x="5502275" y="844550"/>
          <p14:tracePt t="8860" x="5510213" y="836613"/>
          <p14:tracePt t="8864" x="5510213" y="828675"/>
          <p14:tracePt t="8865" x="5518150" y="828675"/>
          <p14:tracePt t="8867" x="5526088" y="820738"/>
          <p14:tracePt t="8870" x="5526088" y="812800"/>
          <p14:tracePt t="8872" x="5534025" y="812800"/>
          <p14:tracePt t="8873" x="5534025" y="804863"/>
          <p14:tracePt t="8875" x="5541963" y="804863"/>
          <p14:tracePt t="8876" x="5541963" y="796925"/>
          <p14:tracePt t="8880" x="5549900" y="788988"/>
          <p14:tracePt t="8882" x="5557838" y="781050"/>
          <p14:tracePt t="8885" x="5557838" y="773113"/>
          <p14:tracePt t="8886" x="5565775" y="773113"/>
          <p14:tracePt t="8888" x="5565775" y="765175"/>
          <p14:tracePt t="8890" x="5573713" y="765175"/>
          <p14:tracePt t="8892" x="5573713" y="757238"/>
          <p14:tracePt t="8893" x="5573713" y="749300"/>
          <p14:tracePt t="8894" x="5581650" y="749300"/>
          <p14:tracePt t="8896" x="5581650" y="741363"/>
          <p14:tracePt t="8897" x="5589588" y="741363"/>
          <p14:tracePt t="8900" x="5597525" y="733425"/>
          <p14:tracePt t="8903" x="5597525" y="725488"/>
          <p14:tracePt t="8906" x="5605463" y="717550"/>
          <p14:tracePt t="8908" x="5605463" y="709613"/>
          <p14:tracePt t="8910" x="5613400" y="709613"/>
          <p14:tracePt t="8911" x="5613400" y="701675"/>
          <p14:tracePt t="8913" x="5621338" y="701675"/>
          <p14:tracePt t="8915" x="5621338" y="693738"/>
          <p14:tracePt t="8918" x="5629275" y="685800"/>
          <p14:tracePt t="8919" x="5629275" y="677863"/>
          <p14:tracePt t="8923" x="5637213" y="669925"/>
          <p14:tracePt t="8927" x="5637213" y="661988"/>
          <p14:tracePt t="8929" x="5645150" y="661988"/>
          <p14:tracePt t="8943" x="5668963" y="622300"/>
          <p14:tracePt t="8944" x="5668963" y="614363"/>
          <p14:tracePt t="8946" x="5676900" y="614363"/>
          <p14:tracePt t="8947" x="5676900" y="606425"/>
          <p14:tracePt t="8948" x="5684838" y="606425"/>
          <p14:tracePt t="8950" x="5692775" y="598488"/>
          <p14:tracePt t="8953" x="5692775" y="590550"/>
          <p14:tracePt t="8955" x="5700713" y="582613"/>
          <p14:tracePt t="8957" x="5708650" y="574675"/>
          <p14:tracePt t="8960" x="5708650" y="566738"/>
          <p14:tracePt t="8961" x="5716588" y="566738"/>
          <p14:tracePt t="8962" x="5716588" y="558800"/>
          <p14:tracePt t="8964" x="5724525" y="558800"/>
          <p14:tracePt t="8965" x="5724525" y="550863"/>
          <p14:tracePt t="8968" x="5732463" y="542925"/>
          <p14:tracePt t="8969" x="5740400" y="542925"/>
          <p14:tracePt t="8971" x="5740400" y="534988"/>
          <p14:tracePt t="8972" x="5740400" y="527050"/>
          <p14:tracePt t="8973" x="5749925" y="527050"/>
          <p14:tracePt t="8975" x="5749925" y="519113"/>
          <p14:tracePt t="8976" x="5757863" y="519113"/>
          <p14:tracePt t="8978" x="5757863" y="509588"/>
          <p14:tracePt t="8980" x="5765800" y="509588"/>
          <p14:tracePt t="8981" x="5765800" y="501650"/>
          <p14:tracePt t="8982" x="5773738" y="493713"/>
          <p14:tracePt t="8984" x="5781675" y="493713"/>
          <p14:tracePt t="8985" x="5781675" y="485775"/>
          <p14:tracePt t="8987" x="5789613" y="485775"/>
          <p14:tracePt t="8988" x="5789613" y="477838"/>
          <p14:tracePt t="8990" x="5797550" y="469900"/>
          <p14:tracePt t="8991" x="5805488" y="461963"/>
          <p14:tracePt t="8994" x="5813425" y="454025"/>
          <p14:tracePt t="8997" x="5821363" y="446088"/>
          <p14:tracePt t="9000" x="5821363" y="438150"/>
          <p14:tracePt t="9001" x="5829300" y="430213"/>
          <p14:tracePt t="9004" x="5837238" y="430213"/>
          <p14:tracePt t="9005" x="5837238" y="422275"/>
          <p14:tracePt t="9008" x="5845175" y="422275"/>
          <p14:tracePt t="9010" x="5845175" y="414338"/>
          <p14:tracePt t="9015" x="5853113" y="414338"/>
          <p14:tracePt t="9016" x="5853113" y="406400"/>
          <p14:tracePt t="9018" x="5853113" y="398463"/>
          <p14:tracePt t="9028" x="5861050" y="398463"/>
          <p14:tracePt t="9184" x="5853113" y="398463"/>
          <p14:tracePt t="9192" x="5845175" y="398463"/>
          <p14:tracePt t="9194" x="5845175" y="406400"/>
          <p14:tracePt t="9199" x="5837238" y="406400"/>
          <p14:tracePt t="9202" x="5829300" y="406400"/>
          <p14:tracePt t="9206" x="5829300" y="414338"/>
          <p14:tracePt t="9207" x="5821363" y="414338"/>
          <p14:tracePt t="9211" x="5813425" y="414338"/>
          <p14:tracePt t="9212" x="5813425" y="422275"/>
          <p14:tracePt t="9216" x="5805488" y="422275"/>
          <p14:tracePt t="9218" x="5797550" y="422275"/>
          <p14:tracePt t="9219" x="5797550" y="430213"/>
          <p14:tracePt t="9221" x="5789613" y="438150"/>
          <p14:tracePt t="9225" x="5781675" y="438150"/>
          <p14:tracePt t="9226" x="5781675" y="446088"/>
          <p14:tracePt t="9229" x="5773738" y="446088"/>
          <p14:tracePt t="9230" x="5765800" y="454025"/>
          <p14:tracePt t="9233" x="5757863" y="461963"/>
          <p14:tracePt t="9234" x="5757863" y="469900"/>
          <p14:tracePt t="9237" x="5749925" y="469900"/>
          <p14:tracePt t="9238" x="5749925" y="477838"/>
          <p14:tracePt t="9240" x="5740400" y="485775"/>
          <p14:tracePt t="9243" x="5740400" y="493713"/>
          <p14:tracePt t="9244" x="5732463" y="493713"/>
          <p14:tracePt t="9245" x="5732463" y="501650"/>
          <p14:tracePt t="9246" x="5724525" y="501650"/>
          <p14:tracePt t="9247" x="5724525" y="509588"/>
          <p14:tracePt t="9249" x="5716588" y="509588"/>
          <p14:tracePt t="9250" x="5716588" y="519113"/>
          <p14:tracePt t="9252" x="5716588" y="527050"/>
          <p14:tracePt t="9253" x="5708650" y="527050"/>
          <p14:tracePt t="9254" x="5708650" y="534988"/>
          <p14:tracePt t="9256" x="5708650" y="542925"/>
          <p14:tracePt t="9257" x="5700713" y="542925"/>
          <p14:tracePt t="9259" x="5700713" y="550863"/>
          <p14:tracePt t="9260" x="5692775" y="550863"/>
          <p14:tracePt t="9261" x="5692775" y="558800"/>
          <p14:tracePt t="9263" x="5692775" y="566738"/>
          <p14:tracePt t="9265" x="5684838" y="574675"/>
          <p14:tracePt t="9268" x="5684838" y="582613"/>
          <p14:tracePt t="9270" x="5676900" y="582613"/>
          <p14:tracePt t="9271" x="5676900" y="590550"/>
          <p14:tracePt t="9274" x="5676900" y="598488"/>
          <p14:tracePt t="9275" x="5676900" y="606425"/>
          <p14:tracePt t="9277" x="5668963" y="606425"/>
          <p14:tracePt t="9278" x="5668963" y="614363"/>
          <p14:tracePt t="9280" x="5661025" y="614363"/>
          <p14:tracePt t="9281" x="5661025" y="622300"/>
          <p14:tracePt t="9283" x="5661025" y="630238"/>
          <p14:tracePt t="9285" x="5661025" y="638175"/>
          <p14:tracePt t="9286" x="5653088" y="638175"/>
          <p14:tracePt t="9287" x="5653088" y="646113"/>
          <p14:tracePt t="9290" x="5653088" y="654050"/>
          <p14:tracePt t="9292" x="5653088" y="661988"/>
          <p14:tracePt t="9293" x="5645150" y="669925"/>
          <p14:tracePt t="9296" x="5645150" y="677863"/>
          <p14:tracePt t="9298" x="5637213" y="685800"/>
          <p14:tracePt t="9301" x="5637213" y="693738"/>
          <p14:tracePt t="9302" x="5629275" y="701675"/>
          <p14:tracePt t="9304" x="5629275" y="709613"/>
          <p14:tracePt t="9307" x="5629275" y="717550"/>
          <p14:tracePt t="9309" x="5621338" y="725488"/>
          <p14:tracePt t="9310" x="5621338" y="733425"/>
          <p14:tracePt t="9312" x="5621338" y="741363"/>
          <p14:tracePt t="9314" x="5621338" y="749300"/>
          <p14:tracePt t="9316" x="5613400" y="749300"/>
          <p14:tracePt t="9317" x="5613400" y="757238"/>
          <p14:tracePt t="9318" x="5613400" y="765175"/>
          <p14:tracePt t="9320" x="5613400" y="773113"/>
          <p14:tracePt t="9322" x="5613400" y="781050"/>
          <p14:tracePt t="9324" x="5613400" y="788988"/>
          <p14:tracePt t="9325" x="5613400" y="796925"/>
          <p14:tracePt t="9327" x="5605463" y="804863"/>
          <p14:tracePt t="9329" x="5605463" y="812800"/>
          <p14:tracePt t="9332" x="5605463" y="820738"/>
          <p14:tracePt t="9333" x="5605463" y="828675"/>
          <p14:tracePt t="9335" x="5605463" y="836613"/>
          <p14:tracePt t="9337" x="5605463" y="844550"/>
          <p14:tracePt t="9338" x="5597525" y="844550"/>
          <p14:tracePt t="9339" x="5597525" y="852488"/>
          <p14:tracePt t="9340" x="5597525" y="862013"/>
          <p14:tracePt t="9342" x="5597525" y="869950"/>
          <p14:tracePt t="9344" x="5597525" y="877888"/>
          <p14:tracePt t="9346" x="5597525" y="885825"/>
          <p14:tracePt t="9347" x="5597525" y="893763"/>
          <p14:tracePt t="9348" x="5589588" y="901700"/>
          <p14:tracePt t="9350" x="5589588" y="909638"/>
          <p14:tracePt t="9352" x="5589588" y="917575"/>
          <p14:tracePt t="9353" x="5589588" y="925513"/>
          <p14:tracePt t="9355" x="5589588" y="933450"/>
          <p14:tracePt t="9357" x="5589588" y="941388"/>
          <p14:tracePt t="9359" x="5589588" y="949325"/>
          <p14:tracePt t="9361" x="5589588" y="957263"/>
          <p14:tracePt t="9364" x="5589588" y="965200"/>
          <p14:tracePt t="9366" x="5589588" y="973138"/>
          <p14:tracePt t="9368" x="5589588" y="981075"/>
          <p14:tracePt t="9371" x="5589588" y="989013"/>
          <p14:tracePt t="9373" x="5589588" y="996950"/>
          <p14:tracePt t="9376" x="5589588" y="1004888"/>
          <p14:tracePt t="9378" x="5589588" y="1012825"/>
          <p14:tracePt t="9380" x="5589588" y="1020763"/>
          <p14:tracePt t="9384" x="5589588" y="1028700"/>
          <p14:tracePt t="9386" x="5589588" y="1036638"/>
          <p14:tracePt t="9391" x="5589588" y="1044575"/>
          <p14:tracePt t="9392" x="5589588" y="1052513"/>
          <p14:tracePt t="9396" x="5589588" y="1060450"/>
          <p14:tracePt t="9402" x="5581650" y="1068388"/>
          <p14:tracePt t="9406" x="5581650" y="1076325"/>
          <p14:tracePt t="9409" x="5581650" y="1084263"/>
          <p14:tracePt t="9415" x="5581650" y="1092200"/>
          <p14:tracePt t="9420" x="5581650" y="1100138"/>
          <p14:tracePt t="9425" x="5581650" y="1108075"/>
          <p14:tracePt t="9426" x="5573713" y="1108075"/>
          <p14:tracePt t="9427" x="5573713" y="1116013"/>
          <p14:tracePt t="9432" x="5573713" y="1123950"/>
          <p14:tracePt t="9435" x="5573713" y="1131888"/>
          <p14:tracePt t="9439" x="5573713" y="1139825"/>
          <p14:tracePt t="9440" x="5565775" y="1139825"/>
          <p14:tracePt t="9441" x="5565775" y="1147763"/>
          <p14:tracePt t="9443" x="5565775" y="1155700"/>
          <p14:tracePt t="9446" x="5565775" y="1163638"/>
          <p14:tracePt t="9448" x="5565775" y="1171575"/>
          <p14:tracePt t="9449" x="5565775" y="1179513"/>
          <p14:tracePt t="9451" x="5565775" y="1187450"/>
          <p14:tracePt t="9453" x="5565775" y="1195388"/>
          <p14:tracePt t="9455" x="5565775" y="1204913"/>
          <p14:tracePt t="9456" x="5565775" y="1212850"/>
          <p14:tracePt t="9457" x="5565775" y="1220788"/>
          <p14:tracePt t="9459" x="5565775" y="1228725"/>
          <p14:tracePt t="9461" x="5565775" y="1236663"/>
          <p14:tracePt t="9462" x="5565775" y="1244600"/>
          <p14:tracePt t="9463" x="5565775" y="1252538"/>
          <p14:tracePt t="9465" x="5565775" y="1260475"/>
          <p14:tracePt t="9466" x="5565775" y="1268413"/>
          <p14:tracePt t="9468" x="5565775" y="1276350"/>
          <p14:tracePt t="9471" x="5565775" y="1284288"/>
          <p14:tracePt t="9472" x="5565775" y="1292225"/>
          <p14:tracePt t="9473" x="5565775" y="1300163"/>
          <p14:tracePt t="9475" x="5565775" y="1308100"/>
          <p14:tracePt t="9477" x="5565775" y="1316038"/>
          <p14:tracePt t="9479" x="5565775" y="1323975"/>
          <p14:tracePt t="9480" x="5565775" y="1331913"/>
          <p14:tracePt t="9482" x="5565775" y="1339850"/>
          <p14:tracePt t="9484" x="5565775" y="1347788"/>
          <p14:tracePt t="9486" x="5565775" y="1355725"/>
          <p14:tracePt t="9487" x="5565775" y="1363663"/>
          <p14:tracePt t="9488" x="5573713" y="1363663"/>
          <p14:tracePt t="9489" x="5573713" y="1371600"/>
          <p14:tracePt t="9491" x="5573713" y="1379538"/>
          <p14:tracePt t="9494" x="5573713" y="1395413"/>
          <p14:tracePt t="9497" x="5573713" y="1403350"/>
          <p14:tracePt t="9499" x="5573713" y="1411288"/>
          <p14:tracePt t="9500" x="5573713" y="1419225"/>
          <p14:tracePt t="9503" x="5573713" y="1427163"/>
          <p14:tracePt t="9505" x="5581650" y="1435100"/>
          <p14:tracePt t="9508" x="5581650" y="1443038"/>
          <p14:tracePt t="9510" x="5581650" y="1450975"/>
          <p14:tracePt t="9513" x="5581650" y="1458913"/>
          <p14:tracePt t="9516" x="5581650" y="1466850"/>
          <p14:tracePt t="9520" x="5581650" y="1474788"/>
          <p14:tracePt t="9521" x="5581650" y="1482725"/>
          <p14:tracePt t="9525" x="5581650" y="1490663"/>
          <p14:tracePt t="9529" x="5581650" y="1498600"/>
          <p14:tracePt t="9532" x="5581650" y="1506538"/>
          <p14:tracePt t="9534" x="5581650" y="1514475"/>
          <p14:tracePt t="9538" x="5581650" y="1522413"/>
          <p14:tracePt t="9542" x="5581650" y="1530350"/>
          <p14:tracePt t="9545" x="5589588" y="1530350"/>
          <p14:tracePt t="9546" x="5589588" y="1538288"/>
          <p14:tracePt t="9548" x="5589588" y="1547813"/>
          <p14:tracePt t="9551" x="5589588" y="1555750"/>
          <p14:tracePt t="9553" x="5597525" y="1555750"/>
          <p14:tracePt t="9555" x="5597525" y="1563688"/>
          <p14:tracePt t="9558" x="5597525" y="1571625"/>
          <p14:tracePt t="9560" x="5597525" y="1579563"/>
          <p14:tracePt t="9563" x="5597525" y="1587500"/>
          <p14:tracePt t="9566" x="5597525" y="1595438"/>
          <p14:tracePt t="9569" x="5597525" y="1603375"/>
          <p14:tracePt t="9570" x="5597525" y="1611313"/>
          <p14:tracePt t="9573" x="5597525" y="1619250"/>
          <p14:tracePt t="9575" x="5597525" y="1627188"/>
          <p14:tracePt t="9578" x="5597525" y="1635125"/>
          <p14:tracePt t="9579" x="5597525" y="1643063"/>
          <p14:tracePt t="9581" x="5597525" y="1651000"/>
          <p14:tracePt t="9582" x="5605463" y="1651000"/>
          <p14:tracePt t="9583" x="5605463" y="1658938"/>
          <p14:tracePt t="9585" x="5605463" y="1666875"/>
          <p14:tracePt t="9587" x="5605463" y="1674813"/>
          <p14:tracePt t="9588" x="5605463" y="1682750"/>
          <p14:tracePt t="9590" x="5605463" y="1690688"/>
          <p14:tracePt t="9591" x="5613400" y="1690688"/>
          <p14:tracePt t="9592" x="5613400" y="1698625"/>
          <p14:tracePt t="9594" x="5613400" y="1706563"/>
          <p14:tracePt t="9595" x="5613400" y="1714500"/>
          <p14:tracePt t="9597" x="5613400" y="1722438"/>
          <p14:tracePt t="9599" x="5613400" y="1730375"/>
          <p14:tracePt t="9601" x="5613400" y="1738313"/>
          <p14:tracePt t="9602" x="5613400" y="1746250"/>
          <p14:tracePt t="9604" x="5613400" y="1754188"/>
          <p14:tracePt t="9606" x="5613400" y="1762125"/>
          <p14:tracePt t="9607" x="5621338" y="1762125"/>
          <p14:tracePt t="9608" x="5621338" y="1770063"/>
          <p14:tracePt t="9609" x="5621338" y="1778000"/>
          <p14:tracePt t="9611" x="5629275" y="1785938"/>
          <p14:tracePt t="9613" x="5629275" y="1793875"/>
          <p14:tracePt t="9615" x="5629275" y="1801813"/>
          <p14:tracePt t="9616" x="5629275" y="1809750"/>
          <p14:tracePt t="9618" x="5629275" y="1817688"/>
          <p14:tracePt t="9620" x="5629275" y="1825625"/>
          <p14:tracePt t="9621" x="5637213" y="1825625"/>
          <p14:tracePt t="9622" x="5637213" y="1833563"/>
          <p14:tracePt t="9624" x="5637213" y="1841500"/>
          <p14:tracePt t="9626" x="5637213" y="1849438"/>
          <p14:tracePt t="9628" x="5637213" y="1857375"/>
          <p14:tracePt t="9631" x="5637213" y="1865313"/>
          <p14:tracePt t="9632" x="5637213" y="1873250"/>
          <p14:tracePt t="9634" x="5637213" y="1881188"/>
          <p14:tracePt t="9636" x="5645150" y="1881188"/>
          <p14:tracePt t="9637" x="5645150" y="1890713"/>
          <p14:tracePt t="9639" x="5645150" y="1898650"/>
          <p14:tracePt t="9640" x="5645150" y="1906588"/>
          <p14:tracePt t="9644" x="5645150" y="1914525"/>
          <p14:tracePt t="9647" x="5645150" y="1922463"/>
          <p14:tracePt t="9648" x="5653088" y="1922463"/>
          <p14:tracePt t="9650" x="5653088" y="1930400"/>
          <p14:tracePt t="9652" x="5661025" y="1930400"/>
          <p14:tracePt t="9653" x="5661025" y="1938338"/>
          <p14:tracePt t="9657" x="5661025" y="1946275"/>
          <p14:tracePt t="9663" x="5661025" y="1954213"/>
          <p14:tracePt t="9669" x="5661025" y="1962150"/>
          <p14:tracePt t="9672" x="5661025" y="1970088"/>
          <p14:tracePt t="9673" x="5668963" y="1970088"/>
          <p14:tracePt t="9681" x="5668963" y="1978025"/>
          <p14:tracePt t="9684" x="5676900" y="1978025"/>
          <p14:tracePt t="9686" x="5676900" y="1985963"/>
          <p14:tracePt t="9692" x="5676900" y="1993900"/>
          <p14:tracePt t="9695" x="5684838" y="2001838"/>
          <p14:tracePt t="9700" x="5684838" y="2009775"/>
          <p14:tracePt t="9702" x="5692775" y="2009775"/>
          <p14:tracePt t="9704" x="5692775" y="2017713"/>
          <p14:tracePt t="9706" x="5700713" y="2017713"/>
          <p14:tracePt t="9708" x="5700713" y="2025650"/>
          <p14:tracePt t="9712" x="5700713" y="2033588"/>
          <p14:tracePt t="9713" x="5708650" y="2041525"/>
          <p14:tracePt t="9718" x="5708650" y="2049463"/>
          <p14:tracePt t="9720" x="5716588" y="2049463"/>
          <p14:tracePt t="9721" x="5716588" y="2057400"/>
          <p14:tracePt t="9724" x="5724525" y="2057400"/>
          <p14:tracePt t="9725" x="5724525" y="2065338"/>
          <p14:tracePt t="9726" x="5724525" y="2073275"/>
          <p14:tracePt t="9728" x="5732463" y="2073275"/>
          <p14:tracePt t="9730" x="5732463" y="2081213"/>
          <p14:tracePt t="9732" x="5740400" y="2081213"/>
          <p14:tracePt t="9733" x="5740400" y="2089150"/>
          <p14:tracePt t="9737" x="5740400" y="2097088"/>
          <p14:tracePt t="9739" x="5749925" y="2105025"/>
          <p14:tracePt t="9742" x="5749925" y="2112963"/>
          <p14:tracePt t="9743" x="5757863" y="2112963"/>
          <p14:tracePt t="9745" x="5765800" y="2112963"/>
          <p14:tracePt t="9747" x="5765800" y="2120900"/>
          <p14:tracePt t="9750" x="5765800" y="2128838"/>
          <p14:tracePt t="9752" x="5773738" y="2136775"/>
          <p14:tracePt t="9756" x="5781675" y="2136775"/>
          <p14:tracePt t="9757" x="5781675" y="2144713"/>
          <p14:tracePt t="9760" x="5781675" y="2152650"/>
          <p14:tracePt t="9761" x="5789613" y="2152650"/>
          <p14:tracePt t="9764" x="5797550" y="2152650"/>
          <p14:tracePt t="9766" x="5797550" y="2160588"/>
          <p14:tracePt t="9768" x="5805488" y="2160588"/>
          <p14:tracePt t="9769" x="5805488" y="2168525"/>
          <p14:tracePt t="9774" x="5813425" y="2176463"/>
          <p14:tracePt t="9779" x="5821363" y="2176463"/>
          <p14:tracePt t="9781" x="5829300" y="2176463"/>
          <p14:tracePt t="9782" x="5829300" y="2184400"/>
          <p14:tracePt t="9786" x="5837238" y="2184400"/>
          <p14:tracePt t="9790" x="5837238" y="2192338"/>
          <p14:tracePt t="9792" x="5845175" y="2192338"/>
          <p14:tracePt t="9793" x="5845175" y="2200275"/>
          <p14:tracePt t="9798" x="5853113" y="2200275"/>
          <p14:tracePt t="9800" x="5861050" y="2200275"/>
          <p14:tracePt t="9804" x="5861050" y="2208213"/>
          <p14:tracePt t="9805" x="5868988" y="2208213"/>
          <p14:tracePt t="9809" x="5876925" y="2208213"/>
          <p14:tracePt t="9810" x="5876925" y="2216150"/>
          <p14:tracePt t="9813" x="5884863" y="2216150"/>
          <p14:tracePt t="9814" x="5892800" y="2216150"/>
          <p14:tracePt t="9817" x="5900738" y="2216150"/>
          <p14:tracePt t="9818" x="5900738" y="2224088"/>
          <p14:tracePt t="9820" x="5908675" y="2233613"/>
          <p14:tracePt t="9822" x="5916613" y="2233613"/>
          <p14:tracePt t="9823" x="5924550" y="2233613"/>
          <p14:tracePt t="9824" x="5924550" y="2241550"/>
          <p14:tracePt t="9826" x="5932488" y="2241550"/>
          <p14:tracePt t="9828" x="5940425" y="2241550"/>
          <p14:tracePt t="9829" x="5940425" y="2249488"/>
          <p14:tracePt t="9830" x="5948363" y="2249488"/>
          <p14:tracePt t="9832" x="5956300" y="2249488"/>
          <p14:tracePt t="9834" x="5964238" y="2257425"/>
          <p14:tracePt t="9836" x="5972175" y="2257425"/>
          <p14:tracePt t="9837" x="5972175" y="2265363"/>
          <p14:tracePt t="9838" x="5980113" y="2265363"/>
          <p14:tracePt t="9840" x="5988050" y="2265363"/>
          <p14:tracePt t="9841" x="5995988" y="2273300"/>
          <p14:tracePt t="9844" x="6003925" y="2273300"/>
          <p14:tracePt t="9845" x="6011863" y="2273300"/>
          <p14:tracePt t="9846" x="6019800" y="2273300"/>
          <p14:tracePt t="9847" x="6019800" y="2281238"/>
          <p14:tracePt t="9849" x="6027738" y="2281238"/>
          <p14:tracePt t="9851" x="6035675" y="2281238"/>
          <p14:tracePt t="9852" x="6035675" y="2289175"/>
          <p14:tracePt t="9853" x="6043613" y="2289175"/>
          <p14:tracePt t="9854" x="6051550" y="2289175"/>
          <p14:tracePt t="9857" x="6059488" y="2297113"/>
          <p14:tracePt t="9859" x="6067425" y="2297113"/>
          <p14:tracePt t="9862" x="6075363" y="2305050"/>
          <p14:tracePt t="9864" x="6083300" y="2305050"/>
          <p14:tracePt t="9865" x="6091238" y="2305050"/>
          <p14:tracePt t="9866" x="6091238" y="2312988"/>
          <p14:tracePt t="9867" x="6100763" y="2312988"/>
          <p14:tracePt t="9869" x="6108700" y="2312988"/>
          <p14:tracePt t="9871" x="6116638" y="2312988"/>
          <p14:tracePt t="9872" x="6124575" y="2312988"/>
          <p14:tracePt t="9873" x="6124575" y="2320925"/>
          <p14:tracePt t="9874" x="6132513" y="2320925"/>
          <p14:tracePt t="9877" x="6148388" y="2328863"/>
          <p14:tracePt t="9879" x="6156325" y="2336800"/>
          <p14:tracePt t="9880" x="6164263" y="2336800"/>
          <p14:tracePt t="9882" x="6172200" y="2336800"/>
          <p14:tracePt t="9883" x="6180138" y="2336800"/>
          <p14:tracePt t="9884" x="6188075" y="2336800"/>
          <p14:tracePt t="9886" x="6196013" y="2344738"/>
          <p14:tracePt t="9887" x="6211888" y="2352675"/>
          <p14:tracePt t="9889" x="6219825" y="2352675"/>
          <p14:tracePt t="9890" x="6235700" y="2352675"/>
          <p14:tracePt t="9892" x="6243638" y="2352675"/>
          <p14:tracePt t="9893" x="6243638" y="2360613"/>
          <p14:tracePt t="9894" x="6259513" y="2360613"/>
          <p14:tracePt t="9896" x="6267450" y="2360613"/>
          <p14:tracePt t="9897" x="6275388" y="2360613"/>
          <p14:tracePt t="9898" x="6283325" y="2360613"/>
          <p14:tracePt t="9899" x="6299200" y="2368550"/>
          <p14:tracePt t="9901" x="6307138" y="2368550"/>
          <p14:tracePt t="9902" x="6315075" y="2376488"/>
          <p14:tracePt t="9903" x="6323013" y="2376488"/>
          <p14:tracePt t="9904" x="6330950" y="2376488"/>
          <p14:tracePt t="9905" x="6338888" y="2376488"/>
          <p14:tracePt t="9906" x="6346825" y="2376488"/>
          <p14:tracePt t="9907" x="6362700" y="2384425"/>
          <p14:tracePt t="9909" x="6370638" y="2384425"/>
          <p14:tracePt t="9910" x="6386513" y="2384425"/>
          <p14:tracePt t="9911" x="6402388" y="2392363"/>
          <p14:tracePt t="9913" x="6418263" y="2392363"/>
          <p14:tracePt t="9914" x="6426200" y="2392363"/>
          <p14:tracePt t="9915" x="6434138" y="2392363"/>
          <p14:tracePt t="9916" x="6451600" y="2392363"/>
          <p14:tracePt t="9917" x="6459538" y="2400300"/>
          <p14:tracePt t="9918" x="6475413" y="2400300"/>
          <p14:tracePt t="9919" x="6483350" y="2400300"/>
          <p14:tracePt t="9920" x="6499225" y="2408238"/>
          <p14:tracePt t="9921" x="6507163" y="2408238"/>
          <p14:tracePt t="9922" x="6515100" y="2408238"/>
          <p14:tracePt t="9923" x="6523038" y="2408238"/>
          <p14:tracePt t="9924" x="6546850" y="2408238"/>
          <p14:tracePt t="9925" x="6554788" y="2408238"/>
          <p14:tracePt t="9926" x="6562725" y="2408238"/>
          <p14:tracePt t="9927" x="6578600" y="2416175"/>
          <p14:tracePt t="9928" x="6594475" y="2416175"/>
          <p14:tracePt t="9929" x="6610350" y="2416175"/>
          <p14:tracePt t="9930" x="6618288" y="2416175"/>
          <p14:tracePt t="9944" x="6826250" y="2432050"/>
          <p14:tracePt t="9945" x="6842125" y="2432050"/>
          <p14:tracePt t="9946" x="6850063" y="2432050"/>
          <p14:tracePt t="9947" x="6865938" y="2432050"/>
          <p14:tracePt t="9948" x="6873875" y="2432050"/>
          <p14:tracePt t="9949" x="6897688" y="2432050"/>
          <p14:tracePt t="9950" x="6905625" y="2432050"/>
          <p14:tracePt t="9951" x="6913563" y="2432050"/>
          <p14:tracePt t="9952" x="6929438" y="2432050"/>
          <p14:tracePt t="9953" x="6945313" y="2432050"/>
          <p14:tracePt t="9954" x="6961188" y="2432050"/>
          <p14:tracePt t="9955" x="6977063" y="2432050"/>
          <p14:tracePt t="9956" x="6985000" y="2432050"/>
          <p14:tracePt t="9957" x="7000875" y="2432050"/>
          <p14:tracePt t="9958" x="7008813" y="2432050"/>
          <p14:tracePt t="9959" x="7024688" y="2432050"/>
          <p14:tracePt t="9960" x="7032625" y="2432050"/>
          <p14:tracePt t="9961" x="7048500" y="2439988"/>
          <p14:tracePt t="9962" x="7056438" y="2439988"/>
          <p14:tracePt t="9963" x="7080250" y="2439988"/>
          <p14:tracePt t="9964" x="7088188" y="2439988"/>
          <p14:tracePt t="9965" x="7096125" y="2439988"/>
          <p14:tracePt t="9966" x="7112000" y="2439988"/>
          <p14:tracePt t="9967" x="7127875" y="2439988"/>
          <p14:tracePt t="9968" x="7145338" y="2439988"/>
          <p14:tracePt t="9969" x="7153275" y="2439988"/>
          <p14:tracePt t="9970" x="7177088" y="2439988"/>
          <p14:tracePt t="9971" x="7185025" y="2439988"/>
          <p14:tracePt t="9972" x="7200900" y="2439988"/>
          <p14:tracePt t="9973" x="7216775" y="2439988"/>
          <p14:tracePt t="9974" x="7224713" y="2439988"/>
          <p14:tracePt t="9975" x="7240588" y="2439988"/>
          <p14:tracePt t="9976" x="7248525" y="2439988"/>
          <p14:tracePt t="9977" x="7272338" y="2439988"/>
          <p14:tracePt t="9978" x="7280275" y="2439988"/>
          <p14:tracePt t="9979" x="7288213" y="2439988"/>
          <p14:tracePt t="9980" x="7304088" y="2447925"/>
          <p14:tracePt t="9981" x="7319963" y="2447925"/>
          <p14:tracePt t="9982" x="7343775" y="2447925"/>
          <p14:tracePt t="9983" x="7351713" y="2447925"/>
          <p14:tracePt t="9984" x="7367588" y="2447925"/>
          <p14:tracePt t="9985" x="7375525" y="2447925"/>
          <p14:tracePt t="9986" x="7391400" y="2447925"/>
          <p14:tracePt t="9987" x="7407275" y="2447925"/>
          <p14:tracePt t="9988" x="7415213" y="2447925"/>
          <p14:tracePt t="9989" x="7431088" y="2447925"/>
          <p14:tracePt t="9990" x="7439025" y="2455863"/>
          <p14:tracePt t="9991" x="7462838" y="2455863"/>
          <p14:tracePt t="9992" x="7478713" y="2455863"/>
          <p14:tracePt t="9993" x="7496175" y="2455863"/>
          <p14:tracePt t="9994" x="7504113" y="2455863"/>
          <p14:tracePt t="9995" x="7527925" y="2455863"/>
          <p14:tracePt t="9996" x="7535863" y="2455863"/>
          <p14:tracePt t="9997" x="7559675" y="2455863"/>
          <p14:tracePt t="9998" x="7575550" y="2455863"/>
          <p14:tracePt t="9999" x="7591425" y="2463800"/>
          <p14:tracePt t="10000" x="7599363" y="2463800"/>
          <p14:tracePt t="10001" x="7615238" y="2463800"/>
          <p14:tracePt t="10002" x="7631113" y="2463800"/>
          <p14:tracePt t="10003" x="7654925" y="2471738"/>
          <p14:tracePt t="10004" x="7670800" y="2471738"/>
          <p14:tracePt t="10005" x="7686675" y="2471738"/>
          <p14:tracePt t="10006" x="7694613" y="2471738"/>
          <p14:tracePt t="10007" x="7702550" y="2471738"/>
          <p14:tracePt t="10008" x="7726363" y="2471738"/>
          <p14:tracePt t="10009" x="7742238" y="2471738"/>
          <p14:tracePt t="10010" x="7758113" y="2471738"/>
          <p14:tracePt t="10011" x="7781925" y="2479675"/>
          <p14:tracePt t="10012" x="7789863" y="2479675"/>
          <p14:tracePt t="10013" x="7805738" y="2479675"/>
          <p14:tracePt t="10014" x="7821613" y="2479675"/>
          <p14:tracePt t="10015" x="7862888" y="2487613"/>
          <p14:tracePt t="10016" x="7870825" y="2487613"/>
          <p14:tracePt t="10017" x="7878763" y="2487613"/>
          <p14:tracePt t="10018" x="7902575" y="2487613"/>
          <p14:tracePt t="10019" x="7918450" y="2487613"/>
          <p14:tracePt t="10020" x="7942263" y="2487613"/>
          <p14:tracePt t="10021" x="7958138" y="2487613"/>
          <p14:tracePt t="10022" x="7981950" y="2487613"/>
          <p14:tracePt t="10023" x="7997825" y="2487613"/>
          <p14:tracePt t="10024" x="8013700" y="2487613"/>
          <p14:tracePt t="10025" x="8053388" y="2495550"/>
          <p14:tracePt t="10026" x="8069263" y="2495550"/>
          <p14:tracePt t="10027" x="8093075" y="2495550"/>
          <p14:tracePt t="10028" x="8108950" y="2495550"/>
          <p14:tracePt t="10029" x="8132763" y="2495550"/>
          <p14:tracePt t="10030" x="8148638" y="2495550"/>
          <p14:tracePt t="10031" x="8164513" y="2495550"/>
          <p14:tracePt t="10032" x="8189913" y="2495550"/>
          <p14:tracePt t="10033" x="8213725" y="2495550"/>
          <p14:tracePt t="10034" x="8229600" y="2495550"/>
          <p14:tracePt t="10035" x="8245475" y="2495550"/>
          <p14:tracePt t="10036" x="8269288" y="2495550"/>
          <p14:tracePt t="10037" x="8285163" y="2495550"/>
          <p14:tracePt t="10038" x="8308975" y="2495550"/>
          <p14:tracePt t="10039" x="8332788" y="2495550"/>
          <p14:tracePt t="10040" x="8348663" y="2495550"/>
          <p14:tracePt t="10041" x="8372475" y="2487613"/>
          <p14:tracePt t="10042" x="8396288" y="2487613"/>
          <p14:tracePt t="10043" x="8412163" y="2487613"/>
          <p14:tracePt t="10044" x="8435975" y="2487613"/>
          <p14:tracePt t="10045" x="8459788" y="2479675"/>
          <p14:tracePt t="10046" x="8483600" y="2479675"/>
          <p14:tracePt t="10047" x="8507413" y="2471738"/>
          <p14:tracePt t="10048" x="8531225" y="2471738"/>
          <p14:tracePt t="10049" x="8556625" y="2463800"/>
          <p14:tracePt t="10050" x="8580438" y="2463800"/>
          <p14:tracePt t="10051" x="8604250" y="2455863"/>
          <p14:tracePt t="10052" x="8628063" y="2455863"/>
          <p14:tracePt t="10053" x="8651875" y="2447925"/>
          <p14:tracePt t="10054" x="8667750" y="2447925"/>
          <p14:tracePt t="10055" x="8691563" y="2439988"/>
          <p14:tracePt t="10056" x="8715375" y="2432050"/>
          <p14:tracePt t="10057" x="8731250" y="2432050"/>
          <p14:tracePt t="10058" x="8755063" y="2432050"/>
          <p14:tracePt t="10059" x="8778875" y="2424113"/>
          <p14:tracePt t="10060" x="8802688" y="2416175"/>
          <p14:tracePt t="10061" x="8826500" y="2416175"/>
          <p14:tracePt t="10062" x="8842375" y="2408238"/>
          <p14:tracePt t="10063" x="8866188" y="2408238"/>
          <p14:tracePt t="10064" x="8891588" y="2408238"/>
          <p14:tracePt t="10065" x="8907463" y="2392363"/>
          <p14:tracePt t="10066" x="8931275" y="2392363"/>
          <p14:tracePt t="10067" x="8955088" y="2384425"/>
          <p14:tracePt t="10068" x="8978900" y="2384425"/>
          <p14:tracePt t="10069" x="9002713" y="2376488"/>
          <p14:tracePt t="10070" x="9066213" y="2368550"/>
          <p14:tracePt t="10071" x="9082088" y="2360613"/>
          <p14:tracePt t="10072" x="9090025" y="2352675"/>
          <p14:tracePt t="10073" x="9113838" y="2352675"/>
          <p14:tracePt t="10074" x="9137650" y="2344738"/>
          <p14:tracePt t="10075" x="9161463" y="2344738"/>
          <p14:tracePt t="10076" x="9177338" y="2336800"/>
          <p14:tracePt t="10077" x="9193213" y="2328863"/>
          <p14:tracePt t="10078" x="9209088" y="2328863"/>
          <p14:tracePt t="10079" x="9234488" y="2320925"/>
          <p14:tracePt t="10080" x="9258300" y="2312988"/>
          <p14:tracePt t="10081" x="9282113" y="2305050"/>
          <p14:tracePt t="10082" x="9297988" y="2305050"/>
          <p14:tracePt t="10083" x="9313863" y="2297113"/>
          <p14:tracePt t="10084" x="9321800" y="2297113"/>
          <p14:tracePt t="10085" x="9337675" y="2289175"/>
          <p14:tracePt t="10086" x="9361488" y="2289175"/>
          <p14:tracePt t="10087" x="9369425" y="2281238"/>
          <p14:tracePt t="10088" x="9377363" y="2273300"/>
          <p14:tracePt t="10089" x="9393238" y="2273300"/>
          <p14:tracePt t="10090" x="9409113" y="2265363"/>
          <p14:tracePt t="10091" x="9417050" y="2265363"/>
          <p14:tracePt t="10092" x="9424988" y="2265363"/>
          <p14:tracePt t="10093" x="9440863" y="2257425"/>
          <p14:tracePt t="10094" x="9448800" y="2249488"/>
          <p14:tracePt t="10095" x="9464675" y="2249488"/>
          <p14:tracePt t="10096" x="9472613" y="2249488"/>
          <p14:tracePt t="10097" x="9480550" y="2241550"/>
          <p14:tracePt t="10098" x="9488488" y="2241550"/>
          <p14:tracePt t="10099" x="9496425" y="2233613"/>
          <p14:tracePt t="10100" x="9504363" y="2224088"/>
          <p14:tracePt t="10101" x="9512300" y="2224088"/>
          <p14:tracePt t="10103" x="9520238" y="2216150"/>
          <p14:tracePt t="10104" x="9528175" y="2216150"/>
          <p14:tracePt t="10105" x="9528175" y="2208213"/>
          <p14:tracePt t="10106" x="9536113" y="2208213"/>
          <p14:tracePt t="10107" x="9536113" y="2200275"/>
          <p14:tracePt t="10108" x="9544050" y="2200275"/>
          <p14:tracePt t="10111" x="9551988" y="2192338"/>
          <p14:tracePt t="10113" x="9559925" y="2192338"/>
          <p14:tracePt t="10114" x="9559925" y="2176463"/>
          <p14:tracePt t="10115" x="9567863" y="2176463"/>
          <p14:tracePt t="10118" x="9575800" y="2168525"/>
          <p14:tracePt t="10119" x="9585325" y="2168525"/>
          <p14:tracePt t="10121" x="9585325" y="2160588"/>
          <p14:tracePt t="10124" x="9593263" y="2152650"/>
          <p14:tracePt t="10125" x="9593263" y="2144713"/>
          <p14:tracePt t="10128" x="9601200" y="2136775"/>
          <p14:tracePt t="10130" x="9601200" y="2128838"/>
          <p14:tracePt t="10133" x="9609138" y="2120900"/>
          <p14:tracePt t="10134" x="9609138" y="2112963"/>
          <p14:tracePt t="10136" x="9617075" y="2105025"/>
          <p14:tracePt t="10138" x="9625013" y="2097088"/>
          <p14:tracePt t="10140" x="9625013" y="2089150"/>
          <p14:tracePt t="10142" x="9632950" y="2081213"/>
          <p14:tracePt t="10143" x="9632950" y="2073275"/>
          <p14:tracePt t="10144" x="9640888" y="2073275"/>
          <p14:tracePt t="10145" x="9640888" y="2065338"/>
          <p14:tracePt t="10146" x="9648825" y="2057400"/>
          <p14:tracePt t="10147" x="9648825" y="2049463"/>
          <p14:tracePt t="10148" x="9648825" y="2041525"/>
          <p14:tracePt t="10149" x="9656763" y="2041525"/>
          <p14:tracePt t="10150" x="9656763" y="2033588"/>
          <p14:tracePt t="10151" x="9664700" y="2025650"/>
          <p14:tracePt t="10152" x="9672638" y="2009775"/>
          <p14:tracePt t="10154" x="9672638" y="2001838"/>
          <p14:tracePt t="10155" x="9680575" y="1993900"/>
          <p14:tracePt t="10156" x="9680575" y="1985963"/>
          <p14:tracePt t="10157" x="9688513" y="1970088"/>
          <p14:tracePt t="10158" x="9696450" y="1970088"/>
          <p14:tracePt t="10159" x="9696450" y="1962150"/>
          <p14:tracePt t="10160" x="9696450" y="1946275"/>
          <p14:tracePt t="10161" x="9712325" y="1938338"/>
          <p14:tracePt t="10162" x="9712325" y="1922463"/>
          <p14:tracePt t="10164" x="9720263" y="1906588"/>
          <p14:tracePt t="10165" x="9728200" y="1898650"/>
          <p14:tracePt t="10166" x="9728200" y="1881188"/>
          <p14:tracePt t="10167" x="9736138" y="1873250"/>
          <p14:tracePt t="10168" x="9744075" y="1849438"/>
          <p14:tracePt t="10170" x="9752013" y="1833563"/>
          <p14:tracePt t="10171" x="9759950" y="1825625"/>
          <p14:tracePt t="10172" x="9759950" y="1801813"/>
          <p14:tracePt t="10173" x="9767888" y="1793875"/>
          <p14:tracePt t="10174" x="9775825" y="1778000"/>
          <p14:tracePt t="10175" x="9783763" y="1762125"/>
          <p14:tracePt t="10176" x="9783763" y="1730375"/>
          <p14:tracePt t="10178" x="9791700" y="1714500"/>
          <p14:tracePt t="10179" x="9799638" y="1698625"/>
          <p14:tracePt t="10180" x="9799638" y="1682750"/>
          <p14:tracePt t="10181" x="9799638" y="1666875"/>
          <p14:tracePt t="10182" x="9807575" y="1651000"/>
          <p14:tracePt t="10183" x="9815513" y="1635125"/>
          <p14:tracePt t="10184" x="9823450" y="1611313"/>
          <p14:tracePt t="10185" x="9823450" y="1595438"/>
          <p14:tracePt t="10186" x="9823450" y="1579563"/>
          <p14:tracePt t="10187" x="9823450" y="1563688"/>
          <p14:tracePt t="10188" x="9831388" y="1547813"/>
          <p14:tracePt t="10189" x="9831388" y="1530350"/>
          <p14:tracePt t="10190" x="9839325" y="1506538"/>
          <p14:tracePt t="10191" x="9839325" y="1498600"/>
          <p14:tracePt t="10192" x="9847263" y="1482725"/>
          <p14:tracePt t="10193" x="9847263" y="1466850"/>
          <p14:tracePt t="10194" x="9847263" y="1450975"/>
          <p14:tracePt t="10195" x="9847263" y="1435100"/>
          <p14:tracePt t="10196" x="9847263" y="1419225"/>
          <p14:tracePt t="10197" x="9847263" y="1403350"/>
          <p14:tracePt t="10198" x="9847263" y="1379538"/>
          <p14:tracePt t="10199" x="9847263" y="1371600"/>
          <p14:tracePt t="10200" x="9847263" y="1355725"/>
          <p14:tracePt t="10201" x="9847263" y="1339850"/>
          <p14:tracePt t="10202" x="9847263" y="1323975"/>
          <p14:tracePt t="10203" x="9847263" y="1316038"/>
          <p14:tracePt t="10204" x="9847263" y="1308100"/>
          <p14:tracePt t="10205" x="9847263" y="1292225"/>
          <p14:tracePt t="10206" x="9847263" y="1252538"/>
          <p14:tracePt t="10207" x="9847263" y="1244600"/>
          <p14:tracePt t="10208" x="9847263" y="1236663"/>
          <p14:tracePt t="10209" x="9839325" y="1220788"/>
          <p14:tracePt t="10210" x="9839325" y="1204913"/>
          <p14:tracePt t="10211" x="9831388" y="1204913"/>
          <p14:tracePt t="10212" x="9831388" y="1195388"/>
          <p14:tracePt t="10213" x="9831388" y="1179513"/>
          <p14:tracePt t="10214" x="9823450" y="1179513"/>
          <p14:tracePt t="10215" x="9823450" y="1163638"/>
          <p14:tracePt t="10216" x="9823450" y="1155700"/>
          <p14:tracePt t="10217" x="9815513" y="1147763"/>
          <p14:tracePt t="10218" x="9815513" y="1139825"/>
          <p14:tracePt t="10219" x="9807575" y="1131888"/>
          <p14:tracePt t="10220" x="9799638" y="1123950"/>
          <p14:tracePt t="10221" x="9791700" y="1116013"/>
          <p14:tracePt t="10222" x="9791700" y="1108075"/>
          <p14:tracePt t="10223" x="9783763" y="1100138"/>
          <p14:tracePt t="10224" x="9775825" y="1100138"/>
          <p14:tracePt t="10225" x="9775825" y="1092200"/>
          <p14:tracePt t="10226" x="9767888" y="1084263"/>
          <p14:tracePt t="10227" x="9767888" y="1076325"/>
          <p14:tracePt t="10228" x="9759950" y="1068388"/>
          <p14:tracePt t="10229" x="9752013" y="1060450"/>
          <p14:tracePt t="10230" x="9744075" y="1052513"/>
          <p14:tracePt t="10231" x="9744075" y="1044575"/>
          <p14:tracePt t="10232" x="9736138" y="1044575"/>
          <p14:tracePt t="10233" x="9728200" y="1036638"/>
          <p14:tracePt t="10235" x="9720263" y="1028700"/>
          <p14:tracePt t="10237" x="9704388" y="1012825"/>
          <p14:tracePt t="10239" x="9696450" y="1004888"/>
          <p14:tracePt t="10240" x="9688513" y="996950"/>
          <p14:tracePt t="10241" x="9680575" y="996950"/>
          <p14:tracePt t="10242" x="9672638" y="989013"/>
          <p14:tracePt t="10243" x="9664700" y="989013"/>
          <p14:tracePt t="10244" x="9656763" y="981075"/>
          <p14:tracePt t="10245" x="9656763" y="973138"/>
          <p14:tracePt t="10246" x="9640888" y="965200"/>
          <p14:tracePt t="10248" x="9632950" y="965200"/>
          <p14:tracePt t="10250" x="9625013" y="957263"/>
          <p14:tracePt t="10251" x="9617075" y="949325"/>
          <p14:tracePt t="10252" x="9609138" y="941388"/>
          <p14:tracePt t="10253" x="9601200" y="941388"/>
          <p14:tracePt t="10254" x="9593263" y="933450"/>
          <p14:tracePt t="10255" x="9585325" y="933450"/>
          <p14:tracePt t="10256" x="9575800" y="925513"/>
          <p14:tracePt t="10257" x="9567863" y="925513"/>
          <p14:tracePt t="10258" x="9559925" y="917575"/>
          <p14:tracePt t="10259" x="9551988" y="909638"/>
          <p14:tracePt t="10260" x="9544050" y="909638"/>
          <p14:tracePt t="10261" x="9536113" y="901700"/>
          <p14:tracePt t="10262" x="9528175" y="901700"/>
          <p14:tracePt t="10264" x="9512300" y="893763"/>
          <p14:tracePt t="10265" x="9512300" y="885825"/>
          <p14:tracePt t="10266" x="9504363" y="885825"/>
          <p14:tracePt t="10267" x="9488488" y="877888"/>
          <p14:tracePt t="10268" x="9472613" y="869950"/>
          <p14:tracePt t="10269" x="9464675" y="869950"/>
          <p14:tracePt t="10270" x="9464675" y="862013"/>
          <p14:tracePt t="10271" x="9456738" y="862013"/>
          <p14:tracePt t="10272" x="9448800" y="862013"/>
          <p14:tracePt t="10273" x="9440863" y="852488"/>
          <p14:tracePt t="10274" x="9432925" y="852488"/>
          <p14:tracePt t="10275" x="9432925" y="844550"/>
          <p14:tracePt t="10276" x="9417050" y="844550"/>
          <p14:tracePt t="10278" x="9409113" y="836613"/>
          <p14:tracePt t="10280" x="9401175" y="836613"/>
          <p14:tracePt t="10281" x="9393238" y="828675"/>
          <p14:tracePt t="10282" x="9385300" y="828675"/>
          <p14:tracePt t="10283" x="9385300" y="820738"/>
          <p14:tracePt t="10285" x="9369425" y="820738"/>
          <p14:tracePt t="10286" x="9369425" y="812800"/>
          <p14:tracePt t="10287" x="9361488" y="812800"/>
          <p14:tracePt t="10289" x="9353550" y="812800"/>
          <p14:tracePt t="10290" x="9353550" y="804863"/>
          <p14:tracePt t="10291" x="9345613" y="804863"/>
          <p14:tracePt t="10292" x="9337675" y="804863"/>
          <p14:tracePt t="10294" x="9329738" y="804863"/>
          <p14:tracePt t="10295" x="9329738" y="796925"/>
          <p14:tracePt t="10296" x="9321800" y="796925"/>
          <p14:tracePt t="10297" x="9321800" y="788988"/>
          <p14:tracePt t="10298" x="9313863" y="788988"/>
          <p14:tracePt t="10299" x="9305925" y="788988"/>
          <p14:tracePt t="10301" x="9297988" y="788988"/>
          <p14:tracePt t="10302" x="9297988" y="781050"/>
          <p14:tracePt t="10303" x="9290050" y="781050"/>
          <p14:tracePt t="10305" x="9282113" y="781050"/>
          <p14:tracePt t="10306" x="9274175" y="781050"/>
          <p14:tracePt t="10307" x="9274175" y="773113"/>
          <p14:tracePt t="10308" x="9266238" y="773113"/>
          <p14:tracePt t="10310" x="9258300" y="773113"/>
          <p14:tracePt t="10311" x="9250363" y="765175"/>
          <p14:tracePt t="10312" x="9242425" y="765175"/>
          <p14:tracePt t="10314" x="9234488" y="757238"/>
          <p14:tracePt t="10315" x="9224963" y="757238"/>
          <p14:tracePt t="10317" x="9217025" y="757238"/>
          <p14:tracePt t="10318" x="9209088" y="749300"/>
          <p14:tracePt t="10319" x="9201150" y="749300"/>
          <p14:tracePt t="10320" x="9193213" y="749300"/>
          <p14:tracePt t="10321" x="9185275" y="749300"/>
          <p14:tracePt t="10323" x="9169400" y="741363"/>
          <p14:tracePt t="10325" x="9161463" y="733425"/>
          <p14:tracePt t="10326" x="9153525" y="733425"/>
          <p14:tracePt t="10327" x="9145588" y="733425"/>
          <p14:tracePt t="10328" x="9129713" y="733425"/>
          <p14:tracePt t="10329" x="9121775" y="733425"/>
          <p14:tracePt t="10330" x="9113838" y="725488"/>
          <p14:tracePt t="10331" x="9105900" y="725488"/>
          <p14:tracePt t="10332" x="9097963" y="725488"/>
          <p14:tracePt t="10333" x="9090025" y="717550"/>
          <p14:tracePt t="10334" x="9074150" y="717550"/>
          <p14:tracePt t="10335" x="9058275" y="717550"/>
          <p14:tracePt t="10336" x="9050338" y="709613"/>
          <p14:tracePt t="10337" x="9042400" y="709613"/>
          <p14:tracePt t="10338" x="9026525" y="701675"/>
          <p14:tracePt t="10339" x="9010650" y="701675"/>
          <p14:tracePt t="10340" x="9002713" y="701675"/>
          <p14:tracePt t="10341" x="8986838" y="701675"/>
          <p14:tracePt t="10342" x="8970963" y="693738"/>
          <p14:tracePt t="10343" x="8963025" y="693738"/>
          <p14:tracePt t="10344" x="8931275" y="685800"/>
          <p14:tracePt t="10345" x="8915400" y="677863"/>
          <p14:tracePt t="10346" x="8899525" y="677863"/>
          <p14:tracePt t="10347" x="8883650" y="677863"/>
          <p14:tracePt t="10348" x="8866188" y="677863"/>
          <p14:tracePt t="10349" x="8858250" y="669925"/>
          <p14:tracePt t="10350" x="8842375" y="669925"/>
          <p14:tracePt t="10351" x="8818563" y="661988"/>
          <p14:tracePt t="10352" x="8802688" y="661988"/>
          <p14:tracePt t="10353" x="8794750" y="661988"/>
          <p14:tracePt t="10354" x="8770938" y="661988"/>
          <p14:tracePt t="10355" x="8755063" y="654050"/>
          <p14:tracePt t="10356" x="8739188" y="654050"/>
          <p14:tracePt t="10357" x="8723313" y="646113"/>
          <p14:tracePt t="10358" x="8707438" y="646113"/>
          <p14:tracePt t="10359" x="8691563" y="638175"/>
          <p14:tracePt t="10360" x="8683625" y="638175"/>
          <p14:tracePt t="10361" x="8651875" y="638175"/>
          <p14:tracePt t="10362" x="8636000" y="630238"/>
          <p14:tracePt t="10363" x="8628063" y="630238"/>
          <p14:tracePt t="10364" x="8612188" y="630238"/>
          <p14:tracePt t="10365" x="8596313" y="622300"/>
          <p14:tracePt t="10366" x="8580438" y="622300"/>
          <p14:tracePt t="10367" x="8564563" y="622300"/>
          <p14:tracePt t="10368" x="8548688" y="614363"/>
          <p14:tracePt t="10369" x="8531225" y="614363"/>
          <p14:tracePt t="10370" x="8515350" y="614363"/>
          <p14:tracePt t="10371" x="8499475" y="606425"/>
          <p14:tracePt t="10372" x="8483600" y="606425"/>
          <p14:tracePt t="10373" x="8467725" y="606425"/>
          <p14:tracePt t="10374" x="8451850" y="598488"/>
          <p14:tracePt t="10375" x="8443913" y="598488"/>
          <p14:tracePt t="10376" x="8428038" y="598488"/>
          <p14:tracePt t="10377" x="8396288" y="590550"/>
          <p14:tracePt t="10378" x="8388350" y="590550"/>
          <p14:tracePt t="10379" x="8372475" y="590550"/>
          <p14:tracePt t="10380" x="8364538" y="590550"/>
          <p14:tracePt t="10381" x="8348663" y="590550"/>
          <p14:tracePt t="10382" x="8332788" y="582613"/>
          <p14:tracePt t="10383" x="8324850" y="582613"/>
          <p14:tracePt t="10384" x="8308975" y="574675"/>
          <p14:tracePt t="10385" x="8293100" y="574675"/>
          <p14:tracePt t="10386" x="8277225" y="574675"/>
          <p14:tracePt t="10387" x="8261350" y="574675"/>
          <p14:tracePt t="10389" x="8245475" y="574675"/>
          <p14:tracePt t="10390" x="8229600" y="574675"/>
          <p14:tracePt t="10391" x="8221663" y="566738"/>
          <p14:tracePt t="10392" x="8205788" y="566738"/>
          <p14:tracePt t="10393" x="8197850" y="566738"/>
          <p14:tracePt t="10394" x="8180388" y="558800"/>
          <p14:tracePt t="10395" x="8172450" y="558800"/>
          <p14:tracePt t="10396" x="8164513" y="558800"/>
          <p14:tracePt t="10397" x="8148638" y="558800"/>
          <p14:tracePt t="10398" x="8140700" y="558800"/>
          <p14:tracePt t="10399" x="8132763" y="558800"/>
          <p14:tracePt t="10400" x="8116888" y="550863"/>
          <p14:tracePt t="10401" x="8108950" y="550863"/>
          <p14:tracePt t="10402" x="8101013" y="550863"/>
          <p14:tracePt t="10403" x="8085138" y="550863"/>
          <p14:tracePt t="10404" x="8077200" y="550863"/>
          <p14:tracePt t="10405" x="8069263" y="542925"/>
          <p14:tracePt t="10406" x="8061325" y="542925"/>
          <p14:tracePt t="10407" x="8053388" y="542925"/>
          <p14:tracePt t="10408" x="8045450" y="542925"/>
          <p14:tracePt t="10409" x="8029575" y="534988"/>
          <p14:tracePt t="10410" x="8021638" y="534988"/>
          <p14:tracePt t="10412" x="8005763" y="534988"/>
          <p14:tracePt t="10413" x="7997825" y="534988"/>
          <p14:tracePt t="10414" x="7989888" y="534988"/>
          <p14:tracePt t="10415" x="7981950" y="534988"/>
          <p14:tracePt t="10416" x="7981950" y="527050"/>
          <p14:tracePt t="10417" x="7966075" y="527050"/>
          <p14:tracePt t="10418" x="7958138" y="527050"/>
          <p14:tracePt t="10419" x="7950200" y="527050"/>
          <p14:tracePt t="10420" x="7942263" y="527050"/>
          <p14:tracePt t="10422" x="7918450" y="527050"/>
          <p14:tracePt t="10424" x="7902575" y="527050"/>
          <p14:tracePt t="10425" x="7894638" y="527050"/>
          <p14:tracePt t="10426" x="7886700" y="527050"/>
          <p14:tracePt t="10427" x="7878763" y="527050"/>
          <p14:tracePt t="10428" x="7870825" y="519113"/>
          <p14:tracePt t="10429" x="7862888" y="519113"/>
          <p14:tracePt t="10430" x="7854950" y="519113"/>
          <p14:tracePt t="10431" x="7847013" y="519113"/>
          <p14:tracePt t="10432" x="7839075" y="509588"/>
          <p14:tracePt t="10433" x="7829550" y="509588"/>
          <p14:tracePt t="10434" x="7813675" y="509588"/>
          <p14:tracePt t="10435" x="7805738" y="509588"/>
          <p14:tracePt t="10436" x="7797800" y="509588"/>
          <p14:tracePt t="10437" x="7789863" y="509588"/>
          <p14:tracePt t="10438" x="7766050" y="501650"/>
          <p14:tracePt t="10440" x="7758113" y="501650"/>
          <p14:tracePt t="10441" x="7742238" y="501650"/>
          <p14:tracePt t="10442" x="7726363" y="501650"/>
          <p14:tracePt t="10444" x="7710488" y="501650"/>
          <p14:tracePt t="10445" x="7702550" y="493713"/>
          <p14:tracePt t="10446" x="7686675" y="493713"/>
          <p14:tracePt t="10447" x="7678738" y="493713"/>
          <p14:tracePt t="10448" x="7662863" y="493713"/>
          <p14:tracePt t="10449" x="7654925" y="493713"/>
          <p14:tracePt t="10450" x="7639050" y="493713"/>
          <p14:tracePt t="10451" x="7615238" y="485775"/>
          <p14:tracePt t="10452" x="7607300" y="485775"/>
          <p14:tracePt t="10453" x="7591425" y="485775"/>
          <p14:tracePt t="10454" x="7575550" y="485775"/>
          <p14:tracePt t="10455" x="7559675" y="485775"/>
          <p14:tracePt t="10456" x="7543800" y="477838"/>
          <p14:tracePt t="10457" x="7535863" y="477838"/>
          <p14:tracePt t="10458" x="7519988" y="477838"/>
          <p14:tracePt t="10459" x="7504113" y="477838"/>
          <p14:tracePt t="10460" x="7486650" y="477838"/>
          <p14:tracePt t="10461" x="7470775" y="477838"/>
          <p14:tracePt t="10462" x="7454900" y="477838"/>
          <p14:tracePt t="10463" x="7439025" y="477838"/>
          <p14:tracePt t="10464" x="7423150" y="477838"/>
          <p14:tracePt t="10465" x="7407275" y="469900"/>
          <p14:tracePt t="10466" x="7391400" y="469900"/>
          <p14:tracePt t="10467" x="7375525" y="469900"/>
          <p14:tracePt t="10468" x="7367588" y="469900"/>
          <p14:tracePt t="10469" x="7351713" y="469900"/>
          <p14:tracePt t="10470" x="7335838" y="469900"/>
          <p14:tracePt t="10471" x="7312025" y="469900"/>
          <p14:tracePt t="10472" x="7296150" y="469900"/>
          <p14:tracePt t="10473" x="7280275" y="461963"/>
          <p14:tracePt t="10474" x="7264400" y="461963"/>
          <p14:tracePt t="10475" x="7256463" y="461963"/>
          <p14:tracePt t="10476" x="7240588" y="461963"/>
          <p14:tracePt t="10477" x="7216775" y="461963"/>
          <p14:tracePt t="10478" x="7200900" y="461963"/>
          <p14:tracePt t="10479" x="7185025" y="461963"/>
          <p14:tracePt t="10480" x="7169150" y="461963"/>
          <p14:tracePt t="10481" x="7153275" y="461963"/>
          <p14:tracePt t="10482" x="7135813" y="454025"/>
          <p14:tracePt t="10483" x="7119938" y="454025"/>
          <p14:tracePt t="10484" x="7104063" y="454025"/>
          <p14:tracePt t="10485" x="7088188" y="454025"/>
          <p14:tracePt t="10486" x="7072313" y="454025"/>
          <p14:tracePt t="10487" x="7064375" y="454025"/>
          <p14:tracePt t="10488" x="7048500" y="454025"/>
          <p14:tracePt t="10489" x="7024688" y="454025"/>
          <p14:tracePt t="10490" x="7008813" y="454025"/>
          <p14:tracePt t="10491" x="7000875" y="454025"/>
          <p14:tracePt t="10492" x="6985000" y="454025"/>
          <p14:tracePt t="10493" x="6969125" y="454025"/>
          <p14:tracePt t="10494" x="6953250" y="454025"/>
          <p14:tracePt t="10495" x="6937375" y="454025"/>
          <p14:tracePt t="10496" x="6913563" y="454025"/>
          <p14:tracePt t="10497" x="6905625" y="454025"/>
          <p14:tracePt t="10498" x="6889750" y="454025"/>
          <p14:tracePt t="10499" x="6881813" y="454025"/>
          <p14:tracePt t="10500" x="6865938" y="454025"/>
          <p14:tracePt t="10501" x="6850063" y="454025"/>
          <p14:tracePt t="10502" x="6842125" y="454025"/>
          <p14:tracePt t="10503" x="6826250" y="454025"/>
          <p14:tracePt t="10504" x="6810375" y="454025"/>
          <p14:tracePt t="10505" x="6802438" y="454025"/>
          <p14:tracePt t="10506" x="6784975" y="454025"/>
          <p14:tracePt t="10507" x="6777038" y="454025"/>
          <p14:tracePt t="10508" x="6753225" y="454025"/>
          <p14:tracePt t="10510" x="6729413" y="454025"/>
          <p14:tracePt t="10511" x="6713538" y="454025"/>
          <p14:tracePt t="10512" x="6705600" y="454025"/>
          <p14:tracePt t="10513" x="6697663" y="454025"/>
          <p14:tracePt t="10514" x="6689725" y="454025"/>
          <p14:tracePt t="10515" x="6673850" y="454025"/>
          <p14:tracePt t="10516" x="6665913" y="454025"/>
          <p14:tracePt t="10517" x="6657975" y="454025"/>
          <p14:tracePt t="10518" x="6642100" y="454025"/>
          <p14:tracePt t="10519" x="6634163" y="454025"/>
          <p14:tracePt t="10520" x="6618288" y="454025"/>
          <p14:tracePt t="10521" x="6610350" y="454025"/>
          <p14:tracePt t="10522" x="6602413" y="454025"/>
          <p14:tracePt t="10523" x="6594475" y="454025"/>
          <p14:tracePt t="10524" x="6578600" y="454025"/>
          <p14:tracePt t="10525" x="6562725" y="454025"/>
          <p14:tracePt t="10526" x="6554788" y="454025"/>
          <p14:tracePt t="10527" x="6538913" y="454025"/>
          <p14:tracePt t="10528" x="6530975" y="454025"/>
          <p14:tracePt t="10529" x="6523038" y="454025"/>
          <p14:tracePt t="10530" x="6515100" y="454025"/>
          <p14:tracePt t="10531" x="6507163" y="454025"/>
          <p14:tracePt t="10532" x="6491288" y="454025"/>
          <p14:tracePt t="10533" x="6483350" y="454025"/>
          <p14:tracePt t="10534" x="6475413" y="454025"/>
          <p14:tracePt t="10535" x="6467475" y="454025"/>
          <p14:tracePt t="10536" x="6459538" y="454025"/>
          <p14:tracePt t="10537" x="6442075" y="454025"/>
          <p14:tracePt t="10538" x="6434138" y="454025"/>
          <p14:tracePt t="10539" x="6426200" y="454025"/>
          <p14:tracePt t="10540" x="6418263" y="454025"/>
          <p14:tracePt t="10541" x="6402388" y="454025"/>
          <p14:tracePt t="10542" x="6386513" y="454025"/>
          <p14:tracePt t="10544" x="6370638" y="454025"/>
          <p14:tracePt t="10545" x="6362700" y="454025"/>
          <p14:tracePt t="10546" x="6346825" y="454025"/>
          <p14:tracePt t="10548" x="6330950" y="454025"/>
          <p14:tracePt t="10549" x="6323013" y="454025"/>
          <p14:tracePt t="10550" x="6307138" y="454025"/>
          <p14:tracePt t="10551" x="6299200" y="454025"/>
          <p14:tracePt t="10552" x="6291263" y="454025"/>
          <p14:tracePt t="10553" x="6275388" y="454025"/>
          <p14:tracePt t="10554" x="6275388" y="461963"/>
          <p14:tracePt t="10555" x="6259513" y="461963"/>
          <p14:tracePt t="10556" x="6251575" y="461963"/>
          <p14:tracePt t="10557" x="6235700" y="461963"/>
          <p14:tracePt t="10559" x="6219825" y="461963"/>
          <p14:tracePt t="10560" x="6211888" y="461963"/>
          <p14:tracePt t="10561" x="6203950" y="461963"/>
          <p14:tracePt t="10562" x="6196013" y="461963"/>
          <p14:tracePt t="10563" x="6180138" y="461963"/>
          <p14:tracePt t="10564" x="6172200" y="469900"/>
          <p14:tracePt t="10565" x="6164263" y="469900"/>
          <p14:tracePt t="10566" x="6148388" y="469900"/>
          <p14:tracePt t="10567" x="6140450" y="477838"/>
          <p14:tracePt t="10568" x="6132513" y="477838"/>
          <p14:tracePt t="10569" x="6124575" y="477838"/>
          <p14:tracePt t="10570" x="6108700" y="477838"/>
          <p14:tracePt t="10572" x="6091238" y="485775"/>
          <p14:tracePt t="10573" x="6083300" y="485775"/>
          <p14:tracePt t="10574" x="6067425" y="485775"/>
          <p14:tracePt t="10576" x="6051550" y="485775"/>
          <p14:tracePt t="10578" x="6035675" y="485775"/>
          <p14:tracePt t="10579" x="6027738" y="485775"/>
          <p14:tracePt t="10580" x="6011863" y="485775"/>
          <p14:tracePt t="10581" x="6011863" y="493713"/>
          <p14:tracePt t="10582" x="5995988" y="493713"/>
          <p14:tracePt t="10583" x="5988050" y="493713"/>
          <p14:tracePt t="10584" x="5980113" y="501650"/>
          <p14:tracePt t="10585" x="5964238" y="501650"/>
          <p14:tracePt t="10586" x="5956300" y="501650"/>
          <p14:tracePt t="10587" x="5948363" y="501650"/>
          <p14:tracePt t="10588" x="5932488" y="501650"/>
          <p14:tracePt t="10589" x="5916613" y="501650"/>
          <p14:tracePt t="10590" x="5908675" y="509588"/>
          <p14:tracePt t="10591" x="5900738" y="509588"/>
          <p14:tracePt t="10592" x="5892800" y="509588"/>
          <p14:tracePt t="10593" x="5884863" y="509588"/>
          <p14:tracePt t="10594" x="5876925" y="519113"/>
          <p14:tracePt t="10595" x="5861050" y="519113"/>
          <p14:tracePt t="10597" x="5853113" y="519113"/>
          <p14:tracePt t="10598" x="5845175" y="519113"/>
          <p14:tracePt t="10599" x="5837238" y="519113"/>
          <p14:tracePt t="10600" x="5821363" y="527050"/>
          <p14:tracePt t="10601" x="5813425" y="527050"/>
          <p14:tracePt t="10603" x="5797550" y="527050"/>
          <p14:tracePt t="10604" x="5789613" y="527050"/>
          <p14:tracePt t="10605" x="5781675" y="534988"/>
          <p14:tracePt t="10606" x="5773738" y="534988"/>
          <p14:tracePt t="10607" x="5765800" y="542925"/>
          <p14:tracePt t="10608" x="5757863" y="542925"/>
          <p14:tracePt t="10609" x="5749925" y="542925"/>
          <p14:tracePt t="10611" x="5732463" y="550863"/>
          <p14:tracePt t="10613" x="5724525" y="550863"/>
          <p14:tracePt t="10614" x="5716588" y="550863"/>
          <p14:tracePt t="10615" x="5708650" y="558800"/>
          <p14:tracePt t="10617" x="5692775" y="558800"/>
          <p14:tracePt t="10618" x="5692775" y="566738"/>
          <p14:tracePt t="10619" x="5684838" y="566738"/>
          <p14:tracePt t="10621" x="5668963" y="566738"/>
          <p14:tracePt t="10623" x="5661025" y="574675"/>
          <p14:tracePt t="10625" x="5653088" y="574675"/>
          <p14:tracePt t="10626" x="5653088" y="582613"/>
          <p14:tracePt t="10627" x="5645150" y="582613"/>
          <p14:tracePt t="10628" x="5645150" y="590550"/>
          <p14:tracePt t="10629" x="5637213" y="590550"/>
          <p14:tracePt t="10630" x="5629275" y="590550"/>
          <p14:tracePt t="10631" x="5621338" y="598488"/>
          <p14:tracePt t="10633" x="5613400" y="598488"/>
          <p14:tracePt t="10634" x="5605463" y="606425"/>
          <p14:tracePt t="10636" x="5597525" y="606425"/>
          <p14:tracePt t="10637" x="5597525" y="614363"/>
          <p14:tracePt t="10638" x="5589588" y="614363"/>
          <p14:tracePt t="10639" x="5589588" y="622300"/>
          <p14:tracePt t="10640" x="5581650" y="622300"/>
          <p14:tracePt t="10641" x="5573713" y="622300"/>
          <p14:tracePt t="10642" x="5573713" y="630238"/>
          <p14:tracePt t="10643" x="5565775" y="630238"/>
          <p14:tracePt t="10644" x="5557838" y="638175"/>
          <p14:tracePt t="10646" x="5549900" y="638175"/>
          <p14:tracePt t="10647" x="5541963" y="646113"/>
          <p14:tracePt t="10648" x="5534025" y="654050"/>
          <p14:tracePt t="10650" x="5526088" y="661988"/>
          <p14:tracePt t="10651" x="5518150" y="661988"/>
          <p14:tracePt t="10652" x="5518150" y="669925"/>
          <p14:tracePt t="10653" x="5510213" y="677863"/>
          <p14:tracePt t="10654" x="5502275" y="677863"/>
          <p14:tracePt t="10655" x="5494338" y="677863"/>
          <p14:tracePt t="10656" x="5494338" y="685800"/>
          <p14:tracePt t="10657" x="5486400" y="685800"/>
          <p14:tracePt t="10658" x="5478463" y="693738"/>
          <p14:tracePt t="10659" x="5470525" y="693738"/>
          <p14:tracePt t="10660" x="5470525" y="701675"/>
          <p14:tracePt t="10661" x="5462588" y="709613"/>
          <p14:tracePt t="10663" x="5454650" y="717550"/>
          <p14:tracePt t="10665" x="5438775" y="717550"/>
          <p14:tracePt t="10666" x="5438775" y="725488"/>
          <p14:tracePt t="10667" x="5430838" y="733425"/>
          <p14:tracePt t="10668" x="5422900" y="733425"/>
          <p14:tracePt t="10669" x="5414963" y="741363"/>
          <p14:tracePt t="10671" x="5407025" y="749300"/>
          <p14:tracePt t="10672" x="5397500" y="749300"/>
          <p14:tracePt t="10673" x="5389563" y="757238"/>
          <p14:tracePt t="10674" x="5389563" y="765175"/>
          <p14:tracePt t="10676" x="5381625" y="773113"/>
          <p14:tracePt t="10677" x="5373688" y="773113"/>
          <p14:tracePt t="10678" x="5365750" y="781050"/>
          <p14:tracePt t="10680" x="5357813" y="788988"/>
          <p14:tracePt t="10681" x="5357813" y="796925"/>
          <p14:tracePt t="10682" x="5349875" y="796925"/>
          <p14:tracePt t="10683" x="5349875" y="804863"/>
          <p14:tracePt t="10684" x="5341938" y="804863"/>
          <p14:tracePt t="10685" x="5334000" y="812800"/>
          <p14:tracePt t="10687" x="5334000" y="820738"/>
          <p14:tracePt t="10688" x="5326063" y="828675"/>
          <p14:tracePt t="10690" x="5318125" y="836613"/>
          <p14:tracePt t="10692" x="5310188" y="836613"/>
          <p14:tracePt t="10693" x="5302250" y="844550"/>
          <p14:tracePt t="10695" x="5294313" y="852488"/>
          <p14:tracePt t="10697" x="5294313" y="862013"/>
          <p14:tracePt t="10699" x="5286375" y="869950"/>
          <p14:tracePt t="10701" x="5278438" y="869950"/>
          <p14:tracePt t="10702" x="5278438" y="877888"/>
          <p14:tracePt t="10703" x="5270500" y="877888"/>
          <p14:tracePt t="10705" x="5270500" y="885825"/>
          <p14:tracePt t="10707" x="5262563" y="893763"/>
          <p14:tracePt t="10709" x="5262563" y="901700"/>
          <p14:tracePt t="10710" x="5254625" y="901700"/>
          <p14:tracePt t="10713" x="5254625" y="909638"/>
          <p14:tracePt t="10715" x="5246688" y="917575"/>
          <p14:tracePt t="10717" x="5238750" y="917575"/>
          <p14:tracePt t="10718" x="5238750" y="925513"/>
          <p14:tracePt t="10720" x="5238750" y="933450"/>
          <p14:tracePt t="10724" x="5238750" y="941388"/>
          <p14:tracePt t="10727" x="5230813" y="949325"/>
          <p14:tracePt t="10729" x="5230813" y="957263"/>
          <p14:tracePt t="10732" x="5230813" y="965200"/>
          <p14:tracePt t="10734" x="5230813" y="973138"/>
          <p14:tracePt t="10738" x="5230813" y="981075"/>
          <p14:tracePt t="10739" x="5230813" y="989013"/>
          <p14:tracePt t="10741" x="5230813" y="996950"/>
          <p14:tracePt t="10744" x="5230813" y="1004888"/>
          <p14:tracePt t="10745" x="5230813" y="1012825"/>
          <p14:tracePt t="10747" x="5230813" y="1020763"/>
          <p14:tracePt t="10748" x="5230813" y="1028700"/>
          <p14:tracePt t="10750" x="5230813" y="1036638"/>
          <p14:tracePt t="10752" x="5230813" y="1044575"/>
          <p14:tracePt t="10753" x="5230813" y="1052513"/>
          <p14:tracePt t="10754" x="5230813" y="1060450"/>
          <p14:tracePt t="10756" x="5230813" y="1076325"/>
          <p14:tracePt t="10758" x="5230813" y="1084263"/>
          <p14:tracePt t="10760" x="5230813" y="1100138"/>
          <p14:tracePt t="10762" x="5230813" y="1108075"/>
          <p14:tracePt t="10763" x="5230813" y="1116013"/>
          <p14:tracePt t="10764" x="5230813" y="1123950"/>
          <p14:tracePt t="10765" x="5230813" y="1131888"/>
          <p14:tracePt t="10766" x="5230813" y="1139825"/>
          <p14:tracePt t="10767" x="5238750" y="1147763"/>
          <p14:tracePt t="10768" x="5238750" y="1155700"/>
          <p14:tracePt t="10769" x="5246688" y="1163638"/>
          <p14:tracePt t="10770" x="5246688" y="1171575"/>
          <p14:tracePt t="10772" x="5246688" y="1187450"/>
          <p14:tracePt t="10773" x="5254625" y="1195388"/>
          <p14:tracePt t="10774" x="5254625" y="1204913"/>
          <p14:tracePt t="10775" x="5254625" y="1212850"/>
          <p14:tracePt t="10776" x="5262563" y="1220788"/>
          <p14:tracePt t="10777" x="5262563" y="1228725"/>
          <p14:tracePt t="10778" x="5262563" y="1236663"/>
          <p14:tracePt t="10779" x="5270500" y="1236663"/>
          <p14:tracePt t="10780" x="5270500" y="1252538"/>
          <p14:tracePt t="10782" x="5278438" y="1268413"/>
          <p14:tracePt t="10784" x="5286375" y="1276350"/>
          <p14:tracePt t="10785" x="5286375" y="1292225"/>
          <p14:tracePt t="10787" x="5294313" y="1300163"/>
          <p14:tracePt t="10788" x="5294313" y="1308100"/>
          <p14:tracePt t="10789" x="5302250" y="1316038"/>
          <p14:tracePt t="10790" x="5302250" y="1323975"/>
          <p14:tracePt t="10791" x="5302250" y="1331913"/>
          <p14:tracePt t="10792" x="5302250" y="1339850"/>
          <p14:tracePt t="10793" x="5310188" y="1339850"/>
          <p14:tracePt t="10794" x="5310188" y="1347788"/>
          <p14:tracePt t="10795" x="5310188" y="1355725"/>
          <p14:tracePt t="10796" x="5318125" y="1363663"/>
          <p14:tracePt t="10797" x="5326063" y="1371600"/>
          <p14:tracePt t="10799" x="5326063" y="1387475"/>
          <p14:tracePt t="10800" x="5326063" y="1395413"/>
          <p14:tracePt t="10802" x="5334000" y="1411288"/>
          <p14:tracePt t="10804" x="5341938" y="1419225"/>
          <p14:tracePt t="10805" x="5341938" y="1427163"/>
          <p14:tracePt t="10806" x="5341938" y="1435100"/>
          <p14:tracePt t="10807" x="5349875" y="1435100"/>
          <p14:tracePt t="10808" x="5349875" y="1443038"/>
          <p14:tracePt t="10809" x="5349875" y="1450975"/>
          <p14:tracePt t="10810" x="5357813" y="1458913"/>
          <p14:tracePt t="10812" x="5357813" y="1466850"/>
          <p14:tracePt t="10814" x="5365750" y="1474788"/>
          <p14:tracePt t="10816" x="5365750" y="1482725"/>
          <p14:tracePt t="10817" x="5365750" y="1490663"/>
          <p14:tracePt t="10818" x="5373688" y="1490663"/>
          <p14:tracePt t="10819" x="5373688" y="1498600"/>
          <p14:tracePt t="10820" x="5381625" y="1498600"/>
          <p14:tracePt t="10821" x="5381625" y="1506538"/>
          <p14:tracePt t="10824" x="5389563" y="1514475"/>
          <p14:tracePt t="10825" x="5389563" y="1522413"/>
          <p14:tracePt t="10827" x="5389563" y="1530350"/>
          <p14:tracePt t="10829" x="5397500" y="1530350"/>
          <p14:tracePt t="10831" x="5397500" y="1538288"/>
          <p14:tracePt t="10833" x="5407025" y="1547813"/>
          <p14:tracePt t="10835" x="5414963" y="1555750"/>
          <p14:tracePt t="10838" x="5414963" y="1563688"/>
          <p14:tracePt t="10841" x="5422900" y="1563688"/>
          <p14:tracePt t="10842" x="5422900" y="1571625"/>
          <p14:tracePt t="10844" x="5430838" y="1571625"/>
          <p14:tracePt t="10845" x="5430838" y="1579563"/>
          <p14:tracePt t="10847" x="5430838" y="1587500"/>
          <p14:tracePt t="10850" x="5438775" y="1587500"/>
          <p14:tracePt t="10851" x="5446713" y="1595438"/>
          <p14:tracePt t="10855" x="5446713" y="1603375"/>
          <p14:tracePt t="10856" x="5454650" y="1603375"/>
          <p14:tracePt t="10860" x="5454650" y="1611313"/>
          <p14:tracePt t="10861" x="5462588" y="1611313"/>
          <p14:tracePt t="10862" x="5462588" y="1619250"/>
          <p14:tracePt t="10865" x="5470525" y="1619250"/>
          <p14:tracePt t="10866" x="5470525" y="1627188"/>
          <p14:tracePt t="10867" x="5478463" y="1627188"/>
          <p14:tracePt t="10870" x="5486400" y="1635125"/>
          <p14:tracePt t="10874" x="5494338" y="1643063"/>
          <p14:tracePt t="10877" x="5502275" y="1651000"/>
          <p14:tracePt t="10879" x="5502275" y="1658938"/>
          <p14:tracePt t="10880" x="5510213" y="1658938"/>
          <p14:tracePt t="10882" x="5518150" y="1658938"/>
          <p14:tracePt t="10883" x="5518150" y="1666875"/>
          <p14:tracePt t="10884" x="5526088" y="1666875"/>
          <p14:tracePt t="10885" x="5526088" y="1674813"/>
          <p14:tracePt t="10887" x="5534025" y="1682750"/>
          <p14:tracePt t="10888" x="5541963" y="1682750"/>
          <p14:tracePt t="10890" x="5549900" y="1690688"/>
          <p14:tracePt t="10892" x="5565775" y="1698625"/>
          <p14:tracePt t="10893" x="5565775" y="1706563"/>
          <p14:tracePt t="10895" x="5573713" y="1714500"/>
          <p14:tracePt t="10897" x="5589588" y="1714500"/>
          <p14:tracePt t="10898" x="5589588" y="1722438"/>
          <p14:tracePt t="10900" x="5597525" y="1722438"/>
          <p14:tracePt t="10901" x="5605463" y="1738313"/>
          <p14:tracePt t="10902" x="5613400" y="1738313"/>
          <p14:tracePt t="10904" x="5621338" y="1746250"/>
          <p14:tracePt t="10906" x="5621338" y="1754188"/>
          <p14:tracePt t="10907" x="5629275" y="1762125"/>
          <p14:tracePt t="10908" x="5637213" y="1762125"/>
          <p14:tracePt t="10909" x="5645150" y="1762125"/>
          <p14:tracePt t="10910" x="5645150" y="1770063"/>
          <p14:tracePt t="10911" x="5653088" y="1770063"/>
          <p14:tracePt t="10912" x="5661025" y="1778000"/>
          <p14:tracePt t="10913" x="5668963" y="1778000"/>
          <p14:tracePt t="10914" x="5668963" y="1785938"/>
          <p14:tracePt t="10915" x="5676900" y="1793875"/>
          <p14:tracePt t="10916" x="5684838" y="1793875"/>
          <p14:tracePt t="10917" x="5692775" y="1793875"/>
          <p14:tracePt t="10918" x="5692775" y="1801813"/>
          <p14:tracePt t="10919" x="5700713" y="1801813"/>
          <p14:tracePt t="10920" x="5700713" y="1809750"/>
          <p14:tracePt t="10921" x="5708650" y="1817688"/>
          <p14:tracePt t="10922" x="5716588" y="1817688"/>
          <p14:tracePt t="10923" x="5724525" y="1817688"/>
          <p14:tracePt t="10924" x="5732463" y="1825625"/>
          <p14:tracePt t="10925" x="5732463" y="1833563"/>
          <p14:tracePt t="10928" x="5749925" y="1841500"/>
          <p14:tracePt t="10929" x="5757863" y="1841500"/>
          <p14:tracePt t="10930" x="5765800" y="1849438"/>
          <p14:tracePt t="10931" x="5773738" y="1849438"/>
          <p14:tracePt t="10932" x="5773738" y="1857375"/>
          <p14:tracePt t="10933" x="5781675" y="1865313"/>
          <p14:tracePt t="10934" x="5789613" y="1865313"/>
          <p14:tracePt t="10935" x="5797550" y="1865313"/>
          <p14:tracePt t="10936" x="5797550" y="1873250"/>
          <p14:tracePt t="10937" x="5805488" y="1873250"/>
          <p14:tracePt t="10938" x="5813425" y="1881188"/>
          <p14:tracePt t="10939" x="5821363" y="1881188"/>
          <p14:tracePt t="10940" x="5829300" y="1890713"/>
          <p14:tracePt t="10941" x="5829300" y="1898650"/>
          <p14:tracePt t="10942" x="5837238" y="1898650"/>
          <p14:tracePt t="10943" x="5845175" y="1906588"/>
          <p14:tracePt t="10944" x="5853113" y="1906588"/>
          <p14:tracePt t="10946" x="5861050" y="1906588"/>
          <p14:tracePt t="10947" x="5868988" y="1914525"/>
          <p14:tracePt t="10948" x="5868988" y="1922463"/>
          <p14:tracePt t="10950" x="5876925" y="1922463"/>
          <p14:tracePt t="10951" x="5884863" y="1922463"/>
          <p14:tracePt t="10952" x="5892800" y="1930400"/>
          <p14:tracePt t="10953" x="5900738" y="1930400"/>
          <p14:tracePt t="10954" x="5900738" y="1938338"/>
          <p14:tracePt t="10955" x="5908675" y="1938338"/>
          <p14:tracePt t="10956" x="5916613" y="1946275"/>
          <p14:tracePt t="10958" x="5924550" y="1946275"/>
          <p14:tracePt t="10960" x="5932488" y="1954213"/>
          <p14:tracePt t="10962" x="5940425" y="1954213"/>
          <p14:tracePt t="10963" x="5940425" y="1962150"/>
          <p14:tracePt t="10964" x="5948363" y="1962150"/>
          <p14:tracePt t="10965" x="5956300" y="1962150"/>
          <p14:tracePt t="10968" x="5964238" y="1970088"/>
          <p14:tracePt t="10970" x="5980113" y="1978025"/>
          <p14:tracePt t="10973" x="5988050" y="1978025"/>
          <p14:tracePt t="10974" x="5988050" y="1985963"/>
          <p14:tracePt t="10975" x="5995988" y="1985963"/>
          <p14:tracePt t="10977" x="6003925" y="1985963"/>
          <p14:tracePt t="10978" x="6011863" y="1993900"/>
          <p14:tracePt t="10980" x="6019800" y="1993900"/>
          <p14:tracePt t="10983" x="6027738" y="1993900"/>
          <p14:tracePt t="10984" x="6027738" y="2001838"/>
          <p14:tracePt t="10985" x="6035675" y="2001838"/>
          <p14:tracePt t="10986" x="6043613" y="2001838"/>
          <p14:tracePt t="10987" x="6043613" y="2009775"/>
          <p14:tracePt t="10988" x="6051550" y="2009775"/>
          <p14:tracePt t="10990" x="6059488" y="2009775"/>
          <p14:tracePt t="10991" x="6059488" y="2017713"/>
          <p14:tracePt t="10993" x="6067425" y="2017713"/>
          <p14:tracePt t="10994" x="6075363" y="2017713"/>
          <p14:tracePt t="10996" x="6083300" y="2017713"/>
          <p14:tracePt t="10997" x="6083300" y="2025650"/>
          <p14:tracePt t="10998" x="6091238" y="2025650"/>
          <p14:tracePt t="11000" x="6100763" y="2025650"/>
          <p14:tracePt t="11001" x="6108700" y="2033588"/>
          <p14:tracePt t="11003" x="6116638" y="2041525"/>
          <p14:tracePt t="11005" x="6124575" y="2041525"/>
          <p14:tracePt t="11007" x="6132513" y="2041525"/>
          <p14:tracePt t="11008" x="6140450" y="2041525"/>
          <p14:tracePt t="11009" x="6140450" y="2049463"/>
          <p14:tracePt t="11010" x="6148388" y="2049463"/>
          <p14:tracePt t="11011" x="6156325" y="2049463"/>
          <p14:tracePt t="11012" x="6156325" y="2057400"/>
          <p14:tracePt t="11013" x="6164263" y="2057400"/>
          <p14:tracePt t="11014" x="6172200" y="2057400"/>
          <p14:tracePt t="11016" x="6180138" y="2065338"/>
          <p14:tracePt t="11017" x="6188075" y="2065338"/>
          <p14:tracePt t="11018" x="6196013" y="2073275"/>
          <p14:tracePt t="11020" x="6203950" y="2073275"/>
          <p14:tracePt t="11021" x="6211888" y="2081213"/>
          <p14:tracePt t="11023" x="6219825" y="2081213"/>
          <p14:tracePt t="11024" x="6227763" y="2081213"/>
          <p14:tracePt t="11025" x="6227763" y="2089150"/>
          <p14:tracePt t="11026" x="6235700" y="2089150"/>
          <p14:tracePt t="11027" x="6243638" y="2089150"/>
          <p14:tracePt t="11028" x="6251575" y="2097088"/>
          <p14:tracePt t="11030" x="6259513" y="2105025"/>
          <p14:tracePt t="11033" x="6275388" y="2105025"/>
          <p14:tracePt t="11035" x="6283325" y="2112963"/>
          <p14:tracePt t="11037" x="6291263" y="2112963"/>
          <p14:tracePt t="11038" x="6299200" y="2120900"/>
          <p14:tracePt t="11039" x="6307138" y="2120900"/>
          <p14:tracePt t="11040" x="6307138" y="2128838"/>
          <p14:tracePt t="11041" x="6315075" y="2128838"/>
          <p14:tracePt t="11043" x="6323013" y="2128838"/>
          <p14:tracePt t="11045" x="6323013" y="2136775"/>
          <p14:tracePt t="11046" x="6330950" y="2136775"/>
          <p14:tracePt t="11047" x="6338888" y="2136775"/>
          <p14:tracePt t="11050" x="6346825" y="2144713"/>
          <p14:tracePt t="11052" x="6354763" y="2144713"/>
          <p14:tracePt t="11055" x="6362700" y="2144713"/>
          <p14:tracePt t="11056" x="6370638" y="2152650"/>
          <p14:tracePt t="11058" x="6378575" y="2152650"/>
          <p14:tracePt t="11060" x="6378575" y="2160588"/>
          <p14:tracePt t="11061" x="6386513" y="2160588"/>
          <p14:tracePt t="11063" x="6394450" y="2168525"/>
          <p14:tracePt t="11064" x="6402388" y="2168525"/>
          <p14:tracePt t="11067" x="6410325" y="2168525"/>
          <p14:tracePt t="11070" x="6418263" y="2176463"/>
          <p14:tracePt t="11072" x="6434138" y="2176463"/>
          <p14:tracePt t="11074" x="6434138" y="2184400"/>
          <p14:tracePt t="11075" x="6442075" y="2184400"/>
          <p14:tracePt t="11077" x="6451600" y="2192338"/>
          <p14:tracePt t="11079" x="6459538" y="2192338"/>
          <p14:tracePt t="11080" x="6467475" y="2192338"/>
          <p14:tracePt t="11082" x="6475413" y="2192338"/>
          <p14:tracePt t="11083" x="6475413" y="2200275"/>
          <p14:tracePt t="11084" x="6483350" y="2200275"/>
          <p14:tracePt t="11086" x="6491288" y="2200275"/>
          <p14:tracePt t="11087" x="6499225" y="2200275"/>
          <p14:tracePt t="11088" x="6499225" y="2208213"/>
          <p14:tracePt t="11089" x="6507163" y="2208213"/>
          <p14:tracePt t="11091" x="6515100" y="2208213"/>
          <p14:tracePt t="11093" x="6523038" y="2208213"/>
          <p14:tracePt t="11094" x="6530975" y="2216150"/>
          <p14:tracePt t="11096" x="6538913" y="2216150"/>
          <p14:tracePt t="11097" x="6538913" y="2224088"/>
          <p14:tracePt t="11098" x="6546850" y="2224088"/>
          <p14:tracePt t="11100" x="6554788" y="2224088"/>
          <p14:tracePt t="11102" x="6562725" y="2224088"/>
          <p14:tracePt t="11103" x="6570663" y="2233613"/>
          <p14:tracePt t="11105" x="6578600" y="2233613"/>
          <p14:tracePt t="11106" x="6586538" y="2233613"/>
          <p14:tracePt t="11108" x="6594475" y="2241550"/>
          <p14:tracePt t="11109" x="6602413" y="2241550"/>
          <p14:tracePt t="11110" x="6610350" y="2241550"/>
          <p14:tracePt t="11111" x="6610350" y="2249488"/>
          <p14:tracePt t="11112" x="6618288" y="2249488"/>
          <p14:tracePt t="11114" x="6626225" y="2249488"/>
          <p14:tracePt t="11115" x="6634163" y="2257425"/>
          <p14:tracePt t="11116" x="6642100" y="2257425"/>
          <p14:tracePt t="11117" x="6650038" y="2257425"/>
          <p14:tracePt t="11118" x="6657975" y="2257425"/>
          <p14:tracePt t="11120" x="6673850" y="2265363"/>
          <p14:tracePt t="11122" x="6681788" y="2273300"/>
          <p14:tracePt t="11123" x="6689725" y="2273300"/>
          <p14:tracePt t="11125" x="6705600" y="2273300"/>
          <p14:tracePt t="11126" x="6713538" y="2273300"/>
          <p14:tracePt t="11127" x="6721475" y="2281238"/>
          <p14:tracePt t="11129" x="6729413" y="2281238"/>
          <p14:tracePt t="11130" x="6737350" y="2281238"/>
          <p14:tracePt t="11131" x="6745288" y="2289175"/>
          <p14:tracePt t="11132" x="6753225" y="2289175"/>
          <p14:tracePt t="11133" x="6761163" y="2289175"/>
          <p14:tracePt t="11134" x="6769100" y="2297113"/>
          <p14:tracePt t="11136" x="6777038" y="2297113"/>
          <p14:tracePt t="11137" x="6784975" y="2297113"/>
          <p14:tracePt t="11138" x="6784975" y="2305050"/>
          <p14:tracePt t="11139" x="6802438" y="2305050"/>
          <p14:tracePt t="11141" x="6818313" y="2305050"/>
          <p14:tracePt t="11142" x="6818313" y="2312988"/>
          <p14:tracePt t="11143" x="6826250" y="2312988"/>
          <p14:tracePt t="11144" x="6834188" y="2312988"/>
          <p14:tracePt t="11146" x="6850063" y="2312988"/>
          <p14:tracePt t="11148" x="6858000" y="2320925"/>
          <p14:tracePt t="11149" x="6865938" y="2320925"/>
          <p14:tracePt t="11150" x="6873875" y="2328863"/>
          <p14:tracePt t="11151" x="6881813" y="2328863"/>
          <p14:tracePt t="11153" x="6889750" y="2328863"/>
          <p14:tracePt t="11155" x="6905625" y="2336800"/>
          <p14:tracePt t="11157" x="6913563" y="2336800"/>
          <p14:tracePt t="11158" x="6921500" y="2336800"/>
          <p14:tracePt t="11159" x="6929438" y="2336800"/>
          <p14:tracePt t="11160" x="6937375" y="2336800"/>
          <p14:tracePt t="11161" x="6937375" y="2344738"/>
          <p14:tracePt t="11162" x="6945313" y="2344738"/>
          <p14:tracePt t="11163" x="6953250" y="2352675"/>
          <p14:tracePt t="11164" x="6961188" y="2352675"/>
          <p14:tracePt t="11166" x="6969125" y="2352675"/>
          <p14:tracePt t="11168" x="6985000" y="2352675"/>
          <p14:tracePt t="11170" x="6992938" y="2360613"/>
          <p14:tracePt t="11171" x="7000875" y="2360613"/>
          <p14:tracePt t="11172" x="7008813" y="2360613"/>
          <p14:tracePt t="11174" x="7016750" y="2360613"/>
          <p14:tracePt t="11175" x="7024688" y="2368550"/>
          <p14:tracePt t="11176" x="7032625" y="2368550"/>
          <p14:tracePt t="11178" x="7040563" y="2368550"/>
          <p14:tracePt t="11179" x="7048500" y="2368550"/>
          <p14:tracePt t="11181" x="7064375" y="2368550"/>
          <p14:tracePt t="11183" x="7072313" y="2376488"/>
          <p14:tracePt t="11185" x="7088188" y="2376488"/>
          <p14:tracePt t="11187" x="7096125" y="2384425"/>
          <p14:tracePt t="11188" x="7104063" y="2384425"/>
          <p14:tracePt t="11189" x="7112000" y="2384425"/>
          <p14:tracePt t="11191" x="7127875" y="2384425"/>
          <p14:tracePt t="11192" x="7135813" y="2384425"/>
          <p14:tracePt t="11194" x="7153275" y="2384425"/>
          <p14:tracePt t="11195" x="7161213" y="2392363"/>
          <p14:tracePt t="11196" x="7169150" y="2392363"/>
          <p14:tracePt t="11197" x="7177088" y="2392363"/>
          <p14:tracePt t="11198" x="7185025" y="2400300"/>
          <p14:tracePt t="11199" x="7192963" y="2400300"/>
          <p14:tracePt t="11201" x="7200900" y="2400300"/>
          <p14:tracePt t="11202" x="7208838" y="2400300"/>
          <p14:tracePt t="11203" x="7216775" y="2400300"/>
          <p14:tracePt t="11204" x="7224713" y="2400300"/>
          <p14:tracePt t="11206" x="7240588" y="2400300"/>
          <p14:tracePt t="11208" x="7248525" y="2400300"/>
          <p14:tracePt t="11209" x="7248525" y="2408238"/>
          <p14:tracePt t="11210" x="7256463" y="2408238"/>
          <p14:tracePt t="11211" x="7264400" y="2408238"/>
          <p14:tracePt t="11212" x="7272338" y="2408238"/>
          <p14:tracePt t="11214" x="7288213" y="2408238"/>
          <p14:tracePt t="11216" x="7296150" y="2408238"/>
          <p14:tracePt t="11217" x="7304088" y="2408238"/>
          <p14:tracePt t="11218" x="7312025" y="2408238"/>
          <p14:tracePt t="11219" x="7319963" y="2408238"/>
          <p14:tracePt t="11221" x="7327900" y="2408238"/>
          <p14:tracePt t="11222" x="7335838" y="2408238"/>
          <p14:tracePt t="11223" x="7343775" y="2408238"/>
          <p14:tracePt t="11224" x="7351713" y="2408238"/>
          <p14:tracePt t="11226" x="7367588" y="2408238"/>
          <p14:tracePt t="11228" x="7375525" y="2408238"/>
          <p14:tracePt t="11229" x="7383463" y="2408238"/>
          <p14:tracePt t="11230" x="7391400" y="2408238"/>
          <p14:tracePt t="11231" x="7399338" y="2408238"/>
          <p14:tracePt t="11232" x="7407275" y="2408238"/>
          <p14:tracePt t="11233" x="7415213" y="2408238"/>
          <p14:tracePt t="11234" x="7423150" y="2408238"/>
          <p14:tracePt t="11235" x="7439025" y="2408238"/>
          <p14:tracePt t="11237" x="7454900" y="2408238"/>
          <p14:tracePt t="11239" x="7470775" y="2408238"/>
          <p14:tracePt t="11240" x="7478713" y="2408238"/>
          <p14:tracePt t="11241" x="7486650" y="2408238"/>
          <p14:tracePt t="11242" x="7496175" y="2408238"/>
          <p14:tracePt t="11243" x="7512050" y="2408238"/>
          <p14:tracePt t="11244" x="7519988" y="2408238"/>
          <p14:tracePt t="11245" x="7527925" y="2408238"/>
          <p14:tracePt t="11246" x="7543800" y="2408238"/>
          <p14:tracePt t="11247" x="7551738" y="2408238"/>
          <p14:tracePt t="11248" x="7567613" y="2408238"/>
          <p14:tracePt t="11250" x="7583488" y="2408238"/>
          <p14:tracePt t="11251" x="7591425" y="2408238"/>
          <p14:tracePt t="11252" x="7615238" y="2408238"/>
          <p14:tracePt t="11253" x="7631113" y="2408238"/>
          <p14:tracePt t="11255" x="7646988" y="2408238"/>
          <p14:tracePt t="11256" x="7662863" y="2408238"/>
          <p14:tracePt t="11257" x="7678738" y="2408238"/>
          <p14:tracePt t="11259" x="7694613" y="2408238"/>
          <p14:tracePt t="11260" x="7702550" y="2408238"/>
          <p14:tracePt t="11261" x="7718425" y="2408238"/>
          <p14:tracePt t="11262" x="7726363" y="2408238"/>
          <p14:tracePt t="11263" x="7742238" y="2408238"/>
          <p14:tracePt t="11264" x="7750175" y="2408238"/>
          <p14:tracePt t="11265" x="7766050" y="2408238"/>
          <p14:tracePt t="11266" x="7773988" y="2408238"/>
          <p14:tracePt t="11267" x="7781925" y="2408238"/>
          <p14:tracePt t="11268" x="7797800" y="2408238"/>
          <p14:tracePt t="11269" x="7813675" y="2408238"/>
          <p14:tracePt t="11270" x="7821613" y="2408238"/>
          <p14:tracePt t="11271" x="7829550" y="2408238"/>
          <p14:tracePt t="11272" x="7847013" y="2400300"/>
          <p14:tracePt t="11273" x="7854950" y="2400300"/>
          <p14:tracePt t="11274" x="7870825" y="2400300"/>
          <p14:tracePt t="11275" x="7878763" y="2400300"/>
          <p14:tracePt t="11276" x="7894638" y="2400300"/>
          <p14:tracePt t="11277" x="7902575" y="2400300"/>
          <p14:tracePt t="11278" x="7910513" y="2400300"/>
          <p14:tracePt t="11279" x="7926388" y="2400300"/>
          <p14:tracePt t="11280" x="7934325" y="2400300"/>
          <p14:tracePt t="11281" x="7942263" y="2392363"/>
          <p14:tracePt t="11282" x="7950200" y="2392363"/>
          <p14:tracePt t="11283" x="7958138" y="2392363"/>
          <p14:tracePt t="11284" x="7981950" y="2392363"/>
          <p14:tracePt t="11286" x="7997825" y="2392363"/>
          <p14:tracePt t="11287" x="8005763" y="2392363"/>
          <p14:tracePt t="11288" x="8013700" y="2384425"/>
          <p14:tracePt t="11289" x="8029575" y="2384425"/>
          <p14:tracePt t="11290" x="8037513" y="2384425"/>
          <p14:tracePt t="11291" x="8045450" y="2384425"/>
          <p14:tracePt t="11292" x="8053388" y="2384425"/>
          <p14:tracePt t="11293" x="8069263" y="2384425"/>
          <p14:tracePt t="11294" x="8077200" y="2376488"/>
          <p14:tracePt t="11295" x="8085138" y="2376488"/>
          <p14:tracePt t="11296" x="8093075" y="2376488"/>
          <p14:tracePt t="11297" x="8108950" y="2376488"/>
          <p14:tracePt t="11299" x="8124825" y="2368550"/>
          <p14:tracePt t="11300" x="8132763" y="2368550"/>
          <p14:tracePt t="11301" x="8148638" y="2368550"/>
          <p14:tracePt t="11303" x="8156575" y="2368550"/>
          <p14:tracePt t="11304" x="8172450" y="2368550"/>
          <p14:tracePt t="11305" x="8180388" y="2368550"/>
          <p14:tracePt t="11306" x="8189913" y="2360613"/>
          <p14:tracePt t="11307" x="8197850" y="2360613"/>
          <p14:tracePt t="11308" x="8205788" y="2352675"/>
          <p14:tracePt t="11309" x="8213725" y="2352675"/>
          <p14:tracePt t="11310" x="8221663" y="2352675"/>
          <p14:tracePt t="11311" x="8237538" y="2352675"/>
          <p14:tracePt t="11313" x="8253413" y="2352675"/>
          <p14:tracePt t="11315" x="8269288" y="2352675"/>
          <p14:tracePt t="11316" x="8277225" y="2344738"/>
          <p14:tracePt t="11317" x="8293100" y="2344738"/>
          <p14:tracePt t="11319" x="8301038" y="2336800"/>
          <p14:tracePt t="11320" x="8316913" y="2336800"/>
          <p14:tracePt t="11321" x="8324850" y="2336800"/>
          <p14:tracePt t="11322" x="8332788" y="2336800"/>
          <p14:tracePt t="11323" x="8340725" y="2328863"/>
          <p14:tracePt t="11324" x="8348663" y="2328863"/>
          <p14:tracePt t="11325" x="8356600" y="2328863"/>
          <p14:tracePt t="11326" x="8372475" y="2328863"/>
          <p14:tracePt t="11327" x="8380413" y="2328863"/>
          <p14:tracePt t="11328" x="8388350" y="2320925"/>
          <p14:tracePt t="11329" x="8396288" y="2320925"/>
          <p14:tracePt t="11330" x="8404225" y="2312988"/>
          <p14:tracePt t="11331" x="8420100" y="2312988"/>
          <p14:tracePt t="11333" x="8428038" y="2305050"/>
          <p14:tracePt t="11334" x="8443913" y="2305050"/>
          <p14:tracePt t="11335" x="8451850" y="2297113"/>
          <p14:tracePt t="11336" x="8459788" y="2297113"/>
          <p14:tracePt t="11337" x="8467725" y="2297113"/>
          <p14:tracePt t="11338" x="8475663" y="2289175"/>
          <p14:tracePt t="11339" x="8483600" y="2289175"/>
          <p14:tracePt t="11340" x="8491538" y="2289175"/>
          <p14:tracePt t="11341" x="8499475" y="2289175"/>
          <p14:tracePt t="11342" x="8515350" y="2281238"/>
          <p14:tracePt t="11343" x="8523288" y="2273300"/>
          <p14:tracePt t="11344" x="8531225" y="2273300"/>
          <p14:tracePt t="11345" x="8540750" y="2265363"/>
          <p14:tracePt t="11346" x="8548688" y="2265363"/>
          <p14:tracePt t="11347" x="8556625" y="2257425"/>
          <p14:tracePt t="11348" x="8564563" y="2257425"/>
          <p14:tracePt t="11349" x="8572500" y="2249488"/>
          <p14:tracePt t="11350" x="8580438" y="2249488"/>
          <p14:tracePt t="11352" x="8596313" y="2241550"/>
          <p14:tracePt t="11353" x="8604250" y="2233613"/>
          <p14:tracePt t="11354" x="8612188" y="2233613"/>
          <p14:tracePt t="11355" x="8620125" y="2233613"/>
          <p14:tracePt t="11356" x="8628063" y="2224088"/>
          <p14:tracePt t="11357" x="8636000" y="2216150"/>
          <p14:tracePt t="11358" x="8643938" y="2216150"/>
          <p14:tracePt t="11359" x="8651875" y="2216150"/>
          <p14:tracePt t="11360" x="8667750" y="2208213"/>
          <p14:tracePt t="11361" x="8675688" y="2200275"/>
          <p14:tracePt t="11362" x="8683625" y="2200275"/>
          <p14:tracePt t="11363" x="8691563" y="2192338"/>
          <p14:tracePt t="11364" x="8699500" y="2192338"/>
          <p14:tracePt t="11365" x="8707438" y="2184400"/>
          <p14:tracePt t="11366" x="8715375" y="2176463"/>
          <p14:tracePt t="11367" x="8731250" y="2168525"/>
          <p14:tracePt t="11368" x="8747125" y="2168525"/>
          <p14:tracePt t="11369" x="8747125" y="2152650"/>
          <p14:tracePt t="11370" x="8763000" y="2152650"/>
          <p14:tracePt t="11371" x="8770938" y="2152650"/>
          <p14:tracePt t="11372" x="8770938" y="2144713"/>
          <p14:tracePt t="11373" x="8786813" y="2144713"/>
          <p14:tracePt t="11374" x="8786813" y="2136775"/>
          <p14:tracePt t="11375" x="8802688" y="2128838"/>
          <p14:tracePt t="11376" x="8810625" y="2128838"/>
          <p14:tracePt t="11377" x="8818563" y="2120900"/>
          <p14:tracePt t="11378" x="8826500" y="2112963"/>
          <p14:tracePt t="11379" x="8834438" y="2105025"/>
          <p14:tracePt t="11380" x="8842375" y="2097088"/>
          <p14:tracePt t="11381" x="8850313" y="2097088"/>
          <p14:tracePt t="11382" x="8858250" y="2089150"/>
          <p14:tracePt t="11383" x="8866188" y="2089150"/>
          <p14:tracePt t="11384" x="8866188" y="2081213"/>
          <p14:tracePt t="11385" x="8874125" y="2073275"/>
          <p14:tracePt t="11386" x="8883650" y="2073275"/>
          <p14:tracePt t="11387" x="8883650" y="2065338"/>
          <p14:tracePt t="11388" x="8899525" y="2065338"/>
          <p14:tracePt t="11389" x="8899525" y="2057400"/>
          <p14:tracePt t="11390" x="8907463" y="2049463"/>
          <p14:tracePt t="11391" x="8915400" y="2049463"/>
          <p14:tracePt t="11392" x="8923338" y="2041525"/>
          <p14:tracePt t="11394" x="8931275" y="2033588"/>
          <p14:tracePt t="11395" x="8939213" y="2033588"/>
          <p14:tracePt t="11396" x="8939213" y="2025650"/>
          <p14:tracePt t="11397" x="8947150" y="2017713"/>
          <p14:tracePt t="11398" x="8955088" y="2017713"/>
          <p14:tracePt t="11399" x="8955088" y="2009775"/>
          <p14:tracePt t="11400" x="8963025" y="2009775"/>
          <p14:tracePt t="11401" x="8963025" y="2001838"/>
          <p14:tracePt t="11402" x="8970963" y="2001838"/>
          <p14:tracePt t="11403" x="8970963" y="1993900"/>
          <p14:tracePt t="11404" x="8978900" y="1985963"/>
          <p14:tracePt t="11405" x="8986838" y="1978025"/>
          <p14:tracePt t="11407" x="8994775" y="1978025"/>
          <p14:tracePt t="11408" x="8994775" y="1970088"/>
          <p14:tracePt t="11409" x="8994775" y="1962150"/>
          <p14:tracePt t="11410" x="9002713" y="1962150"/>
          <p14:tracePt t="11411" x="9010650" y="1962150"/>
          <p14:tracePt t="11412" x="9010650" y="1954213"/>
          <p14:tracePt t="11414" x="9018588" y="1946275"/>
          <p14:tracePt t="11416" x="9018588" y="1938338"/>
          <p14:tracePt t="11417" x="9026525" y="1930400"/>
          <p14:tracePt t="11419" x="9026525" y="1922463"/>
          <p14:tracePt t="11421" x="9034463" y="1922463"/>
          <p14:tracePt t="11422" x="9034463" y="1914525"/>
          <p14:tracePt t="11424" x="9042400" y="1906588"/>
          <p14:tracePt t="11426" x="9050338" y="1906588"/>
          <p14:tracePt t="11427" x="9050338" y="1898650"/>
          <p14:tracePt t="11428" x="9050338" y="1890713"/>
          <p14:tracePt t="11429" x="9058275" y="1890713"/>
          <p14:tracePt t="11430" x="9058275" y="1881188"/>
          <p14:tracePt t="11433" x="9058275" y="1873250"/>
          <p14:tracePt t="11434" x="9066213" y="1865313"/>
          <p14:tracePt t="11435" x="9066213" y="1857375"/>
          <p14:tracePt t="11437" x="9074150" y="1857375"/>
          <p14:tracePt t="11438" x="9074150" y="1849438"/>
          <p14:tracePt t="11440" x="9074150" y="1841500"/>
          <p14:tracePt t="11442" x="9082088" y="1833563"/>
          <p14:tracePt t="11444" x="9082088" y="1825625"/>
          <p14:tracePt t="11445" x="9090025" y="1825625"/>
          <p14:tracePt t="11446" x="9090025" y="1817688"/>
          <p14:tracePt t="11448" x="9090025" y="1809750"/>
          <p14:tracePt t="11449" x="9097963" y="1801813"/>
          <p14:tracePt t="11451" x="9105900" y="1793875"/>
          <p14:tracePt t="11453" x="9105900" y="1785938"/>
          <p14:tracePt t="11454" x="9113838" y="1785938"/>
          <p14:tracePt t="11455" x="9113838" y="1770063"/>
          <p14:tracePt t="11456" x="9121775" y="1762125"/>
          <p14:tracePt t="11457" x="9121775" y="1754188"/>
          <p14:tracePt t="11458" x="9129713" y="1746250"/>
          <p14:tracePt t="11460" x="9129713" y="1738313"/>
          <p14:tracePt t="11461" x="9129713" y="1730375"/>
          <p14:tracePt t="11462" x="9137650" y="1722438"/>
          <p14:tracePt t="11464" x="9137650" y="1714500"/>
          <p14:tracePt t="11465" x="9145588" y="1706563"/>
          <p14:tracePt t="11466" x="9145588" y="1698625"/>
          <p14:tracePt t="11467" x="9145588" y="1690688"/>
          <p14:tracePt t="11468" x="9153525" y="1690688"/>
          <p14:tracePt t="11469" x="9161463" y="1674813"/>
          <p14:tracePt t="11471" x="9161463" y="1666875"/>
          <p14:tracePt t="11472" x="9161463" y="1658938"/>
          <p14:tracePt t="11473" x="9161463" y="1651000"/>
          <p14:tracePt t="11474" x="9161463" y="1643063"/>
          <p14:tracePt t="11475" x="9177338" y="1643063"/>
          <p14:tracePt t="11476" x="9177338" y="1635125"/>
          <p14:tracePt t="11477" x="9177338" y="1627188"/>
          <p14:tracePt t="11478" x="9177338" y="1619250"/>
          <p14:tracePt t="11479" x="9185275" y="1611313"/>
          <p14:tracePt t="11480" x="9185275" y="1603375"/>
          <p14:tracePt t="11482" x="9185275" y="1595438"/>
          <p14:tracePt t="11483" x="9185275" y="1587500"/>
          <p14:tracePt t="11484" x="9185275" y="1579563"/>
          <p14:tracePt t="11485" x="9193213" y="1571625"/>
          <p14:tracePt t="11487" x="9201150" y="1563688"/>
          <p14:tracePt t="11488" x="9201150" y="1555750"/>
          <p14:tracePt t="11489" x="9201150" y="1547813"/>
          <p14:tracePt t="11491" x="9201150" y="1538288"/>
          <p14:tracePt t="11492" x="9201150" y="1530350"/>
          <p14:tracePt t="11493" x="9201150" y="1522413"/>
          <p14:tracePt t="11495" x="9201150" y="1514475"/>
          <p14:tracePt t="11497" x="9201150" y="1506538"/>
          <p14:tracePt t="11498" x="9201150" y="1498600"/>
          <p14:tracePt t="11499" x="9209088" y="1490663"/>
          <p14:tracePt t="11501" x="9209088" y="1482725"/>
          <p14:tracePt t="11502" x="9209088" y="1474788"/>
          <p14:tracePt t="11503" x="9209088" y="1466850"/>
          <p14:tracePt t="11505" x="9209088" y="1458913"/>
          <p14:tracePt t="11507" x="9209088" y="1443038"/>
          <p14:tracePt t="11510" x="9209088" y="1435100"/>
          <p14:tracePt t="11511" x="9209088" y="1427163"/>
          <p14:tracePt t="11512" x="9209088" y="1419225"/>
          <p14:tracePt t="11514" x="9209088" y="1411288"/>
          <p14:tracePt t="11515" x="9209088" y="1403350"/>
          <p14:tracePt t="11517" x="9209088" y="1395413"/>
          <p14:tracePt t="11518" x="9209088" y="1387475"/>
          <p14:tracePt t="11519" x="9209088" y="1379538"/>
          <p14:tracePt t="11521" x="9209088" y="1371600"/>
          <p14:tracePt t="11522" x="9209088" y="1363663"/>
          <p14:tracePt t="11523" x="9201150" y="1363663"/>
          <p14:tracePt t="11524" x="9201150" y="1355725"/>
          <p14:tracePt t="11525" x="9201150" y="1347788"/>
          <p14:tracePt t="11526" x="9193213" y="1347788"/>
          <p14:tracePt t="11527" x="9193213" y="1339850"/>
          <p14:tracePt t="11528" x="9193213" y="1331913"/>
          <p14:tracePt t="11530" x="9193213" y="1323975"/>
          <p14:tracePt t="11532" x="9193213" y="1316038"/>
          <p14:tracePt t="11533" x="9185275" y="1308100"/>
          <p14:tracePt t="11534" x="9185275" y="1300163"/>
          <p14:tracePt t="11537" x="9185275" y="1284288"/>
          <p14:tracePt t="11538" x="9177338" y="1284288"/>
          <p14:tracePt t="11539" x="9177338" y="1276350"/>
          <p14:tracePt t="11542" x="9169400" y="1268413"/>
          <p14:tracePt t="11543" x="9169400" y="1260475"/>
          <p14:tracePt t="11544" x="9169400" y="1252538"/>
          <p14:tracePt t="11545" x="9161463" y="1252538"/>
          <p14:tracePt t="11547" x="9161463" y="1244600"/>
          <p14:tracePt t="11549" x="9153525" y="1236663"/>
          <p14:tracePt t="11552" x="9153525" y="1220788"/>
          <p14:tracePt t="11554" x="9145588" y="1220788"/>
          <p14:tracePt t="11555" x="9145588" y="1212850"/>
          <p14:tracePt t="11557" x="9145588" y="1204913"/>
          <p14:tracePt t="11558" x="9145588" y="1195388"/>
          <p14:tracePt t="11559" x="9137650" y="1195388"/>
          <p14:tracePt t="11561" x="9129713" y="1195388"/>
          <p14:tracePt t="11562" x="9129713" y="1187450"/>
          <p14:tracePt t="11564" x="9129713" y="1179513"/>
          <p14:tracePt t="11567" x="9121775" y="1171575"/>
          <p14:tracePt t="11568" x="9121775" y="1163638"/>
          <p14:tracePt t="11570" x="9121775" y="1155700"/>
          <p14:tracePt t="11571" x="9113838" y="1155700"/>
          <p14:tracePt t="11574" x="9113838" y="1147763"/>
          <p14:tracePt t="11576" x="9113838" y="1139825"/>
          <p14:tracePt t="11577" x="9105900" y="1131888"/>
          <p14:tracePt t="11579" x="9097963" y="1131888"/>
          <p14:tracePt t="11581" x="9097963" y="1123950"/>
          <p14:tracePt t="11583" x="9090025" y="1116013"/>
          <p14:tracePt t="11586" x="9090025" y="1108075"/>
          <p14:tracePt t="11587" x="9090025" y="1100138"/>
          <p14:tracePt t="11589" x="9082088" y="1100138"/>
          <p14:tracePt t="11590" x="9082088" y="1092200"/>
          <p14:tracePt t="11593" x="9082088" y="1084263"/>
          <p14:tracePt t="11594" x="9074150" y="1084263"/>
          <p14:tracePt t="11596" x="9074150" y="1076325"/>
          <p14:tracePt t="11597" x="9066213" y="1068388"/>
          <p14:tracePt t="11600" x="9066213" y="1060450"/>
          <p14:tracePt t="11601" x="9058275" y="1060450"/>
          <p14:tracePt t="11604" x="9058275" y="1052513"/>
          <p14:tracePt t="11606" x="9050338" y="1052513"/>
          <p14:tracePt t="11607" x="9050338" y="1044575"/>
          <p14:tracePt t="11608" x="9050338" y="1036638"/>
          <p14:tracePt t="11610" x="9042400" y="1036638"/>
          <p14:tracePt t="11612" x="9034463" y="1028700"/>
          <p14:tracePt t="11615" x="9026525" y="1020763"/>
          <p14:tracePt t="11618" x="9018588" y="1012825"/>
          <p14:tracePt t="11620" x="9018588" y="1004888"/>
          <p14:tracePt t="11622" x="9002713" y="996950"/>
          <p14:tracePt t="11624" x="8994775" y="996950"/>
          <p14:tracePt t="11625" x="8994775" y="989013"/>
          <p14:tracePt t="11627" x="8986838" y="981075"/>
          <p14:tracePt t="11628" x="8978900" y="981075"/>
          <p14:tracePt t="11630" x="8970963" y="973138"/>
          <p14:tracePt t="11631" x="8963025" y="973138"/>
          <p14:tracePt t="11632" x="8955088" y="965200"/>
          <p14:tracePt t="11633" x="8955088" y="957263"/>
          <p14:tracePt t="11634" x="8947150" y="957263"/>
          <p14:tracePt t="11635" x="8939213" y="949325"/>
          <p14:tracePt t="11637" x="8931275" y="949325"/>
          <p14:tracePt t="11638" x="8923338" y="941388"/>
          <p14:tracePt t="11639" x="8923338" y="933450"/>
          <p14:tracePt t="11640" x="8915400" y="933450"/>
          <p14:tracePt t="11641" x="8907463" y="925513"/>
          <p14:tracePt t="11642" x="8899525" y="925513"/>
          <p14:tracePt t="11643" x="8899525" y="917575"/>
          <p14:tracePt t="11644" x="8891588" y="917575"/>
          <p14:tracePt t="11645" x="8883650" y="909638"/>
          <p14:tracePt t="11646" x="8874125" y="909638"/>
          <p14:tracePt t="11647" x="8874125" y="901700"/>
          <p14:tracePt t="11648" x="8866188" y="901700"/>
          <p14:tracePt t="11649" x="8858250" y="893763"/>
          <p14:tracePt t="11650" x="8850313" y="893763"/>
          <p14:tracePt t="11651" x="8842375" y="893763"/>
          <p14:tracePt t="11652" x="8834438" y="885825"/>
          <p14:tracePt t="11654" x="8826500" y="877888"/>
          <p14:tracePt t="11656" x="8810625" y="869950"/>
          <p14:tracePt t="11658" x="8802688" y="869950"/>
          <p14:tracePt t="11659" x="8794750" y="862013"/>
          <p14:tracePt t="11660" x="8794750" y="852488"/>
          <p14:tracePt t="11662" x="8778875" y="844550"/>
          <p14:tracePt t="11664" x="8770938" y="844550"/>
          <p14:tracePt t="11665" x="8770938" y="836613"/>
          <p14:tracePt t="11666" x="8755063" y="836613"/>
          <p14:tracePt t="11668" x="8747125" y="828675"/>
          <p14:tracePt t="11670" x="8739188" y="820738"/>
          <p14:tracePt t="11672" x="8731250" y="820738"/>
          <p14:tracePt t="11673" x="8723313" y="812800"/>
          <p14:tracePt t="11675" x="8715375" y="812800"/>
          <p14:tracePt t="11677" x="8707438" y="804863"/>
          <p14:tracePt t="11680" x="8699500" y="804863"/>
          <p14:tracePt t="11681" x="8691563" y="804863"/>
          <p14:tracePt t="11682" x="8691563" y="796925"/>
          <p14:tracePt t="11684" x="8683625" y="788988"/>
          <p14:tracePt t="11687" x="8675688" y="788988"/>
          <p14:tracePt t="11689" x="8667750" y="781050"/>
          <p14:tracePt t="11691" x="8659813" y="781050"/>
          <p14:tracePt t="11694" x="8651875" y="781050"/>
          <p14:tracePt t="11696" x="8651875" y="773113"/>
          <p14:tracePt t="11698" x="8643938" y="773113"/>
          <p14:tracePt t="11701" x="8643938" y="765175"/>
          <p14:tracePt t="11702" x="8636000" y="765175"/>
          <p14:tracePt t="11703" x="8628063" y="765175"/>
          <p14:tracePt t="11705" x="8628063" y="757238"/>
          <p14:tracePt t="11707" x="8620125" y="757238"/>
          <p14:tracePt t="11710" x="8612188" y="757238"/>
          <p14:tracePt t="11712" x="8612188" y="749300"/>
          <p14:tracePt t="11713" x="8604250" y="749300"/>
          <p14:tracePt t="11715" x="8596313" y="749300"/>
          <p14:tracePt t="11717" x="8588375" y="749300"/>
          <p14:tracePt t="11718" x="8588375" y="741363"/>
          <p14:tracePt t="11720" x="8572500" y="741363"/>
          <p14:tracePt t="11722" x="8564563" y="741363"/>
          <p14:tracePt t="11723" x="8564563" y="733425"/>
          <p14:tracePt t="11724" x="8556625" y="733425"/>
          <p14:tracePt t="11725" x="8548688" y="733425"/>
          <p14:tracePt t="11726" x="8548688" y="725488"/>
          <p14:tracePt t="11727" x="8540750" y="725488"/>
          <p14:tracePt t="11728" x="8531225" y="725488"/>
          <p14:tracePt t="11729" x="8523288" y="717550"/>
          <p14:tracePt t="11730" x="8515350" y="717550"/>
          <p14:tracePt t="11731" x="8507413" y="717550"/>
          <p14:tracePt t="11733" x="8491538" y="709613"/>
          <p14:tracePt t="11734" x="8483600" y="709613"/>
          <p14:tracePt t="11735" x="8475663" y="709613"/>
          <p14:tracePt t="11736" x="8467725" y="701675"/>
          <p14:tracePt t="11737" x="8459788" y="701675"/>
          <p14:tracePt t="11738" x="8451850" y="693738"/>
          <p14:tracePt t="11739" x="8443913" y="693738"/>
          <p14:tracePt t="11740" x="8428038" y="693738"/>
          <p14:tracePt t="11741" x="8420100" y="685800"/>
          <p14:tracePt t="11742" x="8404225" y="685800"/>
          <p14:tracePt t="11744" x="8388350" y="677863"/>
          <p14:tracePt t="11745" x="8380413" y="677863"/>
          <p14:tracePt t="11746" x="8364538" y="669925"/>
          <p14:tracePt t="11747" x="8356600" y="669925"/>
          <p14:tracePt t="11748" x="8348663" y="669925"/>
          <p14:tracePt t="11749" x="8332788" y="661988"/>
          <p14:tracePt t="11750" x="8316913" y="654050"/>
          <p14:tracePt t="11752" x="8301038" y="654050"/>
          <p14:tracePt t="11753" x="8285163" y="646113"/>
          <p14:tracePt t="11754" x="8269288" y="646113"/>
          <p14:tracePt t="11755" x="8261350" y="638175"/>
          <p14:tracePt t="11756" x="8245475" y="638175"/>
          <p14:tracePt t="11757" x="8229600" y="638175"/>
          <p14:tracePt t="11758" x="8221663" y="630238"/>
          <p14:tracePt t="11759" x="8213725" y="622300"/>
          <p14:tracePt t="11760" x="8197850" y="622300"/>
          <p14:tracePt t="11761" x="8180388" y="622300"/>
          <p14:tracePt t="11762" x="8172450" y="614363"/>
          <p14:tracePt t="11763" x="8156575" y="606425"/>
          <p14:tracePt t="11764" x="8140700" y="606425"/>
          <p14:tracePt t="11765" x="8124825" y="598488"/>
          <p14:tracePt t="11766" x="8116888" y="598488"/>
          <p14:tracePt t="11767" x="8101013" y="598488"/>
          <p14:tracePt t="11768" x="8085138" y="590550"/>
          <p14:tracePt t="11769" x="8077200" y="590550"/>
          <p14:tracePt t="11770" x="8069263" y="582613"/>
          <p14:tracePt t="11771" x="8045450" y="582613"/>
          <p14:tracePt t="11772" x="8037513" y="574675"/>
          <p14:tracePt t="11773" x="8029575" y="574675"/>
          <p14:tracePt t="11774" x="8013700" y="566738"/>
          <p14:tracePt t="11775" x="7997825" y="558800"/>
          <p14:tracePt t="11776" x="7989888" y="558800"/>
          <p14:tracePt t="11777" x="7981950" y="558800"/>
          <p14:tracePt t="11778" x="7966075" y="550863"/>
          <p14:tracePt t="11779" x="7950200" y="550863"/>
          <p14:tracePt t="11780" x="7942263" y="542925"/>
          <p14:tracePt t="11781" x="7926388" y="542925"/>
          <p14:tracePt t="11782" x="7918450" y="542925"/>
          <p14:tracePt t="11783" x="7902575" y="542925"/>
          <p14:tracePt t="11784" x="7894638" y="534988"/>
          <p14:tracePt t="11785" x="7878763" y="534988"/>
          <p14:tracePt t="11786" x="7878763" y="527050"/>
          <p14:tracePt t="11787" x="7862888" y="527050"/>
          <p14:tracePt t="11788" x="7854950" y="519113"/>
          <p14:tracePt t="11789" x="7829550" y="519113"/>
          <p14:tracePt t="11790" x="7821613" y="519113"/>
          <p14:tracePt t="11791" x="7813675" y="519113"/>
          <p14:tracePt t="11792" x="7805738" y="509588"/>
          <p14:tracePt t="11793" x="7789863" y="501650"/>
          <p14:tracePt t="11794" x="7781925" y="501650"/>
          <p14:tracePt t="11795" x="7773988" y="501650"/>
          <p14:tracePt t="11796" x="7766050" y="501650"/>
          <p14:tracePt t="11797" x="7758113" y="493713"/>
          <p14:tracePt t="11798" x="7742238" y="493713"/>
          <p14:tracePt t="11799" x="7734300" y="485775"/>
          <p14:tracePt t="11800" x="7726363" y="485775"/>
          <p14:tracePt t="11801" x="7718425" y="485775"/>
          <p14:tracePt t="11802" x="7710488" y="485775"/>
          <p14:tracePt t="11803" x="7694613" y="477838"/>
          <p14:tracePt t="11805" x="7678738" y="469900"/>
          <p14:tracePt t="11806" x="7670800" y="469900"/>
          <p14:tracePt t="11807" x="7662863" y="469900"/>
          <p14:tracePt t="11808" x="7654925" y="469900"/>
          <p14:tracePt t="11809" x="7646988" y="469900"/>
          <p14:tracePt t="11810" x="7639050" y="461963"/>
          <p14:tracePt t="11811" x="7631113" y="461963"/>
          <p14:tracePt t="11812" x="7615238" y="454025"/>
          <p14:tracePt t="11814" x="7607300" y="454025"/>
          <p14:tracePt t="11815" x="7599363" y="454025"/>
          <p14:tracePt t="11816" x="7591425" y="454025"/>
          <p14:tracePt t="11817" x="7583488" y="454025"/>
          <p14:tracePt t="11818" x="7575550" y="446088"/>
          <p14:tracePt t="11819" x="7567613" y="446088"/>
          <p14:tracePt t="11820" x="7559675" y="446088"/>
          <p14:tracePt t="11821" x="7551738" y="446088"/>
          <p14:tracePt t="11822" x="7543800" y="446088"/>
          <p14:tracePt t="11823" x="7535863" y="438150"/>
          <p14:tracePt t="11824" x="7527925" y="438150"/>
          <p14:tracePt t="11825" x="7519988" y="438150"/>
          <p14:tracePt t="11826" x="7512050" y="438150"/>
          <p14:tracePt t="11827" x="7504113" y="430213"/>
          <p14:tracePt t="11828" x="7496175" y="430213"/>
          <p14:tracePt t="11829" x="7486650" y="430213"/>
          <p14:tracePt t="11830" x="7478713" y="430213"/>
          <p14:tracePt t="11831" x="7470775" y="422275"/>
          <p14:tracePt t="11832" x="7462838" y="422275"/>
          <p14:tracePt t="11833" x="7454900" y="422275"/>
          <p14:tracePt t="11834" x="7446963" y="422275"/>
          <p14:tracePt t="11835" x="7439025" y="422275"/>
          <p14:tracePt t="11836" x="7431088" y="422275"/>
          <p14:tracePt t="11837" x="7415213" y="422275"/>
          <p14:tracePt t="11838" x="7407275" y="422275"/>
          <p14:tracePt t="11839" x="7399338" y="422275"/>
          <p14:tracePt t="11840" x="7383463" y="414338"/>
          <p14:tracePt t="11842" x="7367588" y="414338"/>
          <p14:tracePt t="11843" x="7351713" y="406400"/>
          <p14:tracePt t="11844" x="7343775" y="406400"/>
          <p14:tracePt t="11845" x="7335838" y="406400"/>
          <p14:tracePt t="11846" x="7319963" y="406400"/>
          <p14:tracePt t="11847" x="7312025" y="406400"/>
          <p14:tracePt t="11848" x="7304088" y="406400"/>
          <p14:tracePt t="11849" x="7288213" y="398463"/>
          <p14:tracePt t="11850" x="7280275" y="398463"/>
          <p14:tracePt t="11851" x="7272338" y="390525"/>
          <p14:tracePt t="11852" x="7256463" y="390525"/>
          <p14:tracePt t="11853" x="7248525" y="390525"/>
          <p14:tracePt t="11854" x="7232650" y="390525"/>
          <p14:tracePt t="11855" x="7224713" y="390525"/>
          <p14:tracePt t="11856" x="7208838" y="390525"/>
          <p14:tracePt t="11857" x="7200900" y="390525"/>
          <p14:tracePt t="11858" x="7192963" y="390525"/>
          <p14:tracePt t="11859" x="7177088" y="382588"/>
          <p14:tracePt t="11860" x="7161213" y="382588"/>
          <p14:tracePt t="11861" x="7153275" y="382588"/>
          <p14:tracePt t="11862" x="7145338" y="374650"/>
          <p14:tracePt t="11863" x="7127875" y="374650"/>
          <p14:tracePt t="11864" x="7112000" y="366713"/>
          <p14:tracePt t="11865" x="7104063" y="366713"/>
          <p14:tracePt t="11866" x="7096125" y="366713"/>
          <p14:tracePt t="11867" x="7072313" y="366713"/>
          <p14:tracePt t="11868" x="7064375" y="366713"/>
          <p14:tracePt t="11869" x="7056438" y="366713"/>
          <p14:tracePt t="11870" x="7048500" y="366713"/>
          <p14:tracePt t="11871" x="7024688" y="358775"/>
          <p14:tracePt t="11872" x="7016750" y="358775"/>
          <p14:tracePt t="11873" x="7008813" y="358775"/>
          <p14:tracePt t="11874" x="6992938" y="350838"/>
          <p14:tracePt t="11875" x="6985000" y="350838"/>
          <p14:tracePt t="11876" x="6969125" y="350838"/>
          <p14:tracePt t="11877" x="6961188" y="350838"/>
          <p14:tracePt t="11878" x="6945313" y="342900"/>
          <p14:tracePt t="11879" x="6929438" y="342900"/>
          <p14:tracePt t="11880" x="6921500" y="342900"/>
          <p14:tracePt t="11881" x="6905625" y="342900"/>
          <p14:tracePt t="11882" x="6897688" y="342900"/>
          <p14:tracePt t="11883" x="6881813" y="334963"/>
          <p14:tracePt t="11884" x="6873875" y="334963"/>
          <p14:tracePt t="11885" x="6858000" y="334963"/>
          <p14:tracePt t="11886" x="6850063" y="334963"/>
          <p14:tracePt t="11887" x="6842125" y="334963"/>
          <p14:tracePt t="11888" x="6826250" y="334963"/>
          <p14:tracePt t="11889" x="6818313" y="334963"/>
          <p14:tracePt t="11890" x="6810375" y="334963"/>
          <p14:tracePt t="11891" x="6784975" y="334963"/>
          <p14:tracePt t="11892" x="6777038" y="327025"/>
          <p14:tracePt t="11893" x="6769100" y="327025"/>
          <p14:tracePt t="11894" x="6761163" y="327025"/>
          <p14:tracePt t="11895" x="6745288" y="319088"/>
          <p14:tracePt t="11896" x="6721475" y="319088"/>
          <p14:tracePt t="11898" x="6705600" y="319088"/>
          <p14:tracePt t="11899" x="6697663" y="319088"/>
          <p14:tracePt t="11900" x="6681788" y="319088"/>
          <p14:tracePt t="11901" x="6673850" y="319088"/>
          <p14:tracePt t="11902" x="6665913" y="319088"/>
          <p14:tracePt t="11903" x="6650038" y="319088"/>
          <p14:tracePt t="11904" x="6634163" y="319088"/>
          <p14:tracePt t="11906" x="6618288" y="319088"/>
          <p14:tracePt t="11907" x="6610350" y="319088"/>
          <p14:tracePt t="11908" x="6594475" y="319088"/>
          <p14:tracePt t="11909" x="6586538" y="319088"/>
          <p14:tracePt t="11910" x="6570663" y="319088"/>
          <p14:tracePt t="11912" x="6554788" y="319088"/>
          <p14:tracePt t="11913" x="6538913" y="319088"/>
          <p14:tracePt t="11914" x="6523038" y="319088"/>
          <p14:tracePt t="11916" x="6507163" y="319088"/>
          <p14:tracePt t="11917" x="6499225" y="319088"/>
          <p14:tracePt t="11918" x="6483350" y="319088"/>
          <p14:tracePt t="11920" x="6467475" y="319088"/>
          <p14:tracePt t="11921" x="6459538" y="319088"/>
          <p14:tracePt t="11922" x="6442075" y="319088"/>
          <p14:tracePt t="11923" x="6434138" y="319088"/>
          <p14:tracePt t="11924" x="6426200" y="319088"/>
          <p14:tracePt t="11925" x="6410325" y="319088"/>
          <p14:tracePt t="11926" x="6394450" y="319088"/>
          <p14:tracePt t="11928" x="6378575" y="319088"/>
          <p14:tracePt t="11929" x="6370638" y="319088"/>
          <p14:tracePt t="11930" x="6354763" y="319088"/>
          <p14:tracePt t="11931" x="6346825" y="319088"/>
          <p14:tracePt t="11932" x="6338888" y="319088"/>
          <p14:tracePt t="11933" x="6323013" y="319088"/>
          <p14:tracePt t="11934" x="6315075" y="319088"/>
          <p14:tracePt t="11935" x="6307138" y="319088"/>
          <p14:tracePt t="11945" x="6203950" y="327025"/>
          <p14:tracePt t="11946" x="6188075" y="334963"/>
          <p14:tracePt t="11947" x="6180138" y="334963"/>
          <p14:tracePt t="11948" x="6172200" y="342900"/>
          <p14:tracePt t="11949" x="6156325" y="342900"/>
          <p14:tracePt t="11950" x="6148388" y="342900"/>
          <p14:tracePt t="11951" x="6140450" y="350838"/>
          <p14:tracePt t="11952" x="6132513" y="350838"/>
          <p14:tracePt t="11953" x="6108700" y="358775"/>
          <p14:tracePt t="11954" x="6100763" y="358775"/>
          <p14:tracePt t="11955" x="6091238" y="358775"/>
          <p14:tracePt t="11956" x="6075363" y="366713"/>
          <p14:tracePt t="11957" x="6067425" y="374650"/>
          <p14:tracePt t="11959" x="6059488" y="374650"/>
          <p14:tracePt t="11960" x="6043613" y="374650"/>
          <p14:tracePt t="11961" x="6035675" y="382588"/>
          <p14:tracePt t="11962" x="6027738" y="390525"/>
          <p14:tracePt t="11963" x="6019800" y="390525"/>
          <p14:tracePt t="11964" x="6011863" y="390525"/>
          <p14:tracePt t="11965" x="6003925" y="398463"/>
          <p14:tracePt t="11966" x="5995988" y="398463"/>
          <p14:tracePt t="11967" x="5988050" y="406400"/>
          <p14:tracePt t="11968" x="5972175" y="406400"/>
          <p14:tracePt t="11969" x="5972175" y="414338"/>
          <p14:tracePt t="11970" x="5964238" y="414338"/>
          <p14:tracePt t="11971" x="5948363" y="422275"/>
          <p14:tracePt t="11973" x="5932488" y="430213"/>
          <p14:tracePt t="11974" x="5916613" y="430213"/>
          <p14:tracePt t="11976" x="5900738" y="438150"/>
          <p14:tracePt t="11977" x="5900738" y="446088"/>
          <p14:tracePt t="11978" x="5892800" y="446088"/>
          <p14:tracePt t="11979" x="5876925" y="446088"/>
          <p14:tracePt t="11980" x="5868988" y="454025"/>
          <p14:tracePt t="11981" x="5861050" y="454025"/>
          <p14:tracePt t="11982" x="5853113" y="461963"/>
          <p14:tracePt t="11983" x="5845175" y="461963"/>
          <p14:tracePt t="11984" x="5837238" y="469900"/>
          <p14:tracePt t="11986" x="5821363" y="469900"/>
          <p14:tracePt t="11987" x="5813425" y="477838"/>
          <p14:tracePt t="11988" x="5805488" y="477838"/>
          <p14:tracePt t="11989" x="5797550" y="485775"/>
          <p14:tracePt t="11990" x="5789613" y="485775"/>
          <p14:tracePt t="11991" x="5781675" y="485775"/>
          <p14:tracePt t="11992" x="5773738" y="493713"/>
          <p14:tracePt t="11993" x="5765800" y="501650"/>
          <p14:tracePt t="11994" x="5757863" y="501650"/>
          <p14:tracePt t="11995" x="5749925" y="501650"/>
          <p14:tracePt t="11996" x="5732463" y="509588"/>
          <p14:tracePt t="11998" x="5724525" y="519113"/>
          <p14:tracePt t="11999" x="5716588" y="519113"/>
          <p14:tracePt t="12000" x="5708650" y="519113"/>
          <p14:tracePt t="12001" x="5700713" y="527050"/>
          <p14:tracePt t="12003" x="5684838" y="534988"/>
          <p14:tracePt t="12005" x="5676900" y="542925"/>
          <p14:tracePt t="12006" x="5668963" y="542925"/>
          <p14:tracePt t="12007" x="5661025" y="542925"/>
          <p14:tracePt t="12008" x="5653088" y="542925"/>
          <p14:tracePt t="12009" x="5653088" y="550863"/>
          <p14:tracePt t="12010" x="5637213" y="558800"/>
          <p14:tracePt t="12012" x="5629275" y="558800"/>
          <p14:tracePt t="12013" x="5621338" y="566738"/>
          <p14:tracePt t="12014" x="5613400" y="566738"/>
          <p14:tracePt t="12015" x="5605463" y="566738"/>
          <p14:tracePt t="12016" x="5597525" y="574675"/>
          <p14:tracePt t="12017" x="5589588" y="582613"/>
          <p14:tracePt t="12019" x="5581650" y="582613"/>
          <p14:tracePt t="12020" x="5573713" y="590550"/>
          <p14:tracePt t="12021" x="5565775" y="590550"/>
          <p14:tracePt t="12022" x="5557838" y="598488"/>
          <p14:tracePt t="12023" x="5549900" y="606425"/>
          <p14:tracePt t="12024" x="5541963" y="606425"/>
          <p14:tracePt t="12025" x="5541963" y="614363"/>
          <p14:tracePt t="12026" x="5534025" y="614363"/>
          <p14:tracePt t="12027" x="5526088" y="622300"/>
          <p14:tracePt t="12028" x="5518150" y="622300"/>
          <p14:tracePt t="12029" x="5510213" y="630238"/>
          <p14:tracePt t="12030" x="5502275" y="630238"/>
          <p14:tracePt t="12031" x="5494338" y="638175"/>
          <p14:tracePt t="12033" x="5486400" y="646113"/>
          <p14:tracePt t="12034" x="5478463" y="646113"/>
          <p14:tracePt t="12035" x="5470525" y="654050"/>
          <p14:tracePt t="12036" x="5462588" y="654050"/>
          <p14:tracePt t="12037" x="5454650" y="661988"/>
          <p14:tracePt t="12038" x="5446713" y="661988"/>
          <p14:tracePt t="12039" x="5446713" y="669925"/>
          <p14:tracePt t="12040" x="5430838" y="677863"/>
          <p14:tracePt t="12042" x="5422900" y="685800"/>
          <p14:tracePt t="12043" x="5414963" y="685800"/>
          <p14:tracePt t="12044" x="5407025" y="693738"/>
          <p14:tracePt t="12045" x="5397500" y="701675"/>
          <p14:tracePt t="12047" x="5389563" y="709613"/>
          <p14:tracePt t="12048" x="5381625" y="709613"/>
          <p14:tracePt t="12049" x="5373688" y="717550"/>
          <p14:tracePt t="12050" x="5365750" y="717550"/>
          <p14:tracePt t="12051" x="5357813" y="725488"/>
          <p14:tracePt t="12052" x="5349875" y="733425"/>
          <p14:tracePt t="12054" x="5341938" y="741363"/>
          <p14:tracePt t="12055" x="5334000" y="741363"/>
          <p14:tracePt t="12056" x="5334000" y="749300"/>
          <p14:tracePt t="12057" x="5326063" y="757238"/>
          <p14:tracePt t="12059" x="5318125" y="765175"/>
          <p14:tracePt t="12061" x="5310188" y="773113"/>
          <p14:tracePt t="12062" x="5302250" y="773113"/>
          <p14:tracePt t="12063" x="5302250" y="781050"/>
          <p14:tracePt t="12064" x="5294313" y="781050"/>
          <p14:tracePt t="12066" x="5286375" y="788988"/>
          <p14:tracePt t="12067" x="5286375" y="796925"/>
          <p14:tracePt t="12069" x="5278438" y="804863"/>
          <p14:tracePt t="12070" x="5270500" y="804863"/>
          <p14:tracePt t="12072" x="5270500" y="812800"/>
          <p14:tracePt t="12074" x="5262563" y="820738"/>
          <p14:tracePt t="12075" x="5262563" y="828675"/>
          <p14:tracePt t="12077" x="5254625" y="828675"/>
          <p14:tracePt t="12079" x="5254625" y="836613"/>
          <p14:tracePt t="12081" x="5246688" y="844550"/>
          <p14:tracePt t="12085" x="5238750" y="852488"/>
          <p14:tracePt t="12087" x="5238750" y="862013"/>
          <p14:tracePt t="12088" x="5230813" y="862013"/>
          <p14:tracePt t="12089" x="5230813" y="869950"/>
          <p14:tracePt t="12093" x="5230813" y="877888"/>
          <p14:tracePt t="12095" x="5222875" y="885825"/>
          <p14:tracePt t="12096" x="5222875" y="893763"/>
          <p14:tracePt t="12099" x="5214938" y="893763"/>
          <p14:tracePt t="12100" x="5214938" y="901700"/>
          <p14:tracePt t="12102" x="5214938" y="909638"/>
          <p14:tracePt t="12105" x="5214938" y="917575"/>
          <p14:tracePt t="12106" x="5214938" y="925513"/>
          <p14:tracePt t="12107" x="5207000" y="925513"/>
          <p14:tracePt t="12108" x="5207000" y="933450"/>
          <p14:tracePt t="12109" x="5199063" y="933450"/>
          <p14:tracePt t="12111" x="5199063" y="941388"/>
          <p14:tracePt t="12113" x="5199063" y="949325"/>
          <p14:tracePt t="12114" x="5199063" y="957263"/>
          <p14:tracePt t="12116" x="5199063" y="965200"/>
          <p14:tracePt t="12117" x="5191125" y="965200"/>
          <p14:tracePt t="12118" x="5191125" y="973138"/>
          <p14:tracePt t="12119" x="5191125" y="981075"/>
          <p14:tracePt t="12120" x="5191125" y="989013"/>
          <p14:tracePt t="12122" x="5191125" y="996950"/>
          <p14:tracePt t="12123" x="5191125" y="1004888"/>
          <p14:tracePt t="12124" x="5183188" y="1012825"/>
          <p14:tracePt t="12125" x="5175250" y="1012825"/>
          <p14:tracePt t="12126" x="5175250" y="1020763"/>
          <p14:tracePt t="12127" x="5175250" y="1028700"/>
          <p14:tracePt t="12129" x="5175250" y="1036638"/>
          <p14:tracePt t="12130" x="5175250" y="1044575"/>
          <p14:tracePt t="12131" x="5167313" y="1052513"/>
          <p14:tracePt t="12133" x="5167313" y="1068388"/>
          <p14:tracePt t="12135" x="5167313" y="1076325"/>
          <p14:tracePt t="12136" x="5159375" y="1084263"/>
          <p14:tracePt t="12137" x="5159375" y="1092200"/>
          <p14:tracePt t="12138" x="5159375" y="1100138"/>
          <p14:tracePt t="12140" x="5159375" y="1108075"/>
          <p14:tracePt t="12141" x="5151438" y="1116013"/>
          <p14:tracePt t="12142" x="5151438" y="1123950"/>
          <p14:tracePt t="12144" x="5151438" y="1131888"/>
          <p14:tracePt t="12145" x="5143500" y="1139825"/>
          <p14:tracePt t="12146" x="5143500" y="1147763"/>
          <p14:tracePt t="12148" x="5143500" y="1155700"/>
          <p14:tracePt t="12149" x="5143500" y="1163638"/>
          <p14:tracePt t="12150" x="5143500" y="1171575"/>
          <p14:tracePt t="12151" x="5135563" y="1171575"/>
          <p14:tracePt t="12152" x="5135563" y="1179513"/>
          <p14:tracePt t="12153" x="5135563" y="1187450"/>
          <p14:tracePt t="12154" x="5135563" y="1195388"/>
          <p14:tracePt t="12157" x="5135563" y="1204913"/>
          <p14:tracePt t="12158" x="5135563" y="1212850"/>
          <p14:tracePt t="12161" x="5135563" y="1228725"/>
          <p14:tracePt t="12163" x="5135563" y="1236663"/>
          <p14:tracePt t="12166" x="5135563" y="1244600"/>
          <p14:tracePt t="12168" x="5135563" y="1252538"/>
          <p14:tracePt t="12169" x="5135563" y="1260475"/>
          <p14:tracePt t="12171" x="5135563" y="1268413"/>
          <p14:tracePt t="12174" x="5135563" y="1276350"/>
          <p14:tracePt t="12176" x="5135563" y="1284288"/>
          <p14:tracePt t="12177" x="5135563" y="1292225"/>
          <p14:tracePt t="12180" x="5135563" y="1300163"/>
          <p14:tracePt t="12182" x="5135563" y="1308100"/>
          <p14:tracePt t="12185" x="5135563" y="1316038"/>
          <p14:tracePt t="12186" x="5135563" y="1323975"/>
          <p14:tracePt t="12188" x="5135563" y="1331913"/>
          <p14:tracePt t="12191" x="5135563" y="1339850"/>
          <p14:tracePt t="12193" x="5135563" y="1347788"/>
          <p14:tracePt t="12194" x="5135563" y="1355725"/>
          <p14:tracePt t="12196" x="5135563" y="1363663"/>
          <p14:tracePt t="12198" x="5135563" y="1371600"/>
          <p14:tracePt t="12200" x="5135563" y="1379538"/>
          <p14:tracePt t="12202" x="5143500" y="1387475"/>
          <p14:tracePt t="12205" x="5143500" y="1395413"/>
          <p14:tracePt t="12206" x="5151438" y="1395413"/>
          <p14:tracePt t="12207" x="5151438" y="1403350"/>
          <p14:tracePt t="12208" x="5151438" y="1411288"/>
          <p14:tracePt t="12210" x="5151438" y="1419225"/>
          <p14:tracePt t="12212" x="5151438" y="1427163"/>
          <p14:tracePt t="12213" x="5159375" y="1427163"/>
          <p14:tracePt t="12214" x="5159375" y="1435100"/>
          <p14:tracePt t="12216" x="5159375" y="1443038"/>
          <p14:tracePt t="12217" x="5159375" y="1450975"/>
          <p14:tracePt t="12219" x="5167313" y="1458913"/>
          <p14:tracePt t="12221" x="5167313" y="1466850"/>
          <p14:tracePt t="12222" x="5167313" y="1474788"/>
          <p14:tracePt t="12223" x="5175250" y="1474788"/>
          <p14:tracePt t="12224" x="5175250" y="1482725"/>
          <p14:tracePt t="12226" x="5183188" y="1490663"/>
          <p14:tracePt t="12228" x="5183188" y="1498600"/>
          <p14:tracePt t="12229" x="5183188" y="1506538"/>
          <p14:tracePt t="12230" x="5191125" y="1514475"/>
          <p14:tracePt t="12232" x="5191125" y="1522413"/>
          <p14:tracePt t="12233" x="5199063" y="1530350"/>
          <p14:tracePt t="12234" x="5199063" y="1538288"/>
          <p14:tracePt t="12235" x="5207000" y="1538288"/>
          <p14:tracePt t="12236" x="5207000" y="1555750"/>
          <p14:tracePt t="12238" x="5214938" y="1563688"/>
          <p14:tracePt t="12240" x="5214938" y="1571625"/>
          <p14:tracePt t="12241" x="5222875" y="1579563"/>
          <p14:tracePt t="12242" x="5222875" y="1587500"/>
          <p14:tracePt t="12243" x="5222875" y="1595438"/>
          <p14:tracePt t="12244" x="5230813" y="1595438"/>
          <p14:tracePt t="12245" x="5238750" y="1611313"/>
          <p14:tracePt t="12247" x="5238750" y="1619250"/>
          <p14:tracePt t="12248" x="5246688" y="1627188"/>
          <p14:tracePt t="12249" x="5246688" y="1635125"/>
          <p14:tracePt t="12250" x="5254625" y="1643063"/>
          <p14:tracePt t="12251" x="5262563" y="1643063"/>
          <p14:tracePt t="12252" x="5262563" y="1658938"/>
          <p14:tracePt t="12254" x="5270500" y="1666875"/>
          <p14:tracePt t="12255" x="5278438" y="1674813"/>
          <p14:tracePt t="12256" x="5278438" y="1682750"/>
          <p14:tracePt t="12257" x="5286375" y="1682750"/>
          <p14:tracePt t="12258" x="5286375" y="1690688"/>
          <p14:tracePt t="12259" x="5286375" y="1698625"/>
          <p14:tracePt t="12260" x="5302250" y="1706563"/>
          <p14:tracePt t="12261" x="5302250" y="1714500"/>
          <p14:tracePt t="12262" x="5310188" y="1714500"/>
          <p14:tracePt t="12263" x="5310188" y="1722438"/>
          <p14:tracePt t="12264" x="5310188" y="1730375"/>
          <p14:tracePt t="12265" x="5318125" y="1730375"/>
          <p14:tracePt t="12266" x="5318125" y="1738313"/>
          <p14:tracePt t="12267" x="5326063" y="1746250"/>
          <p14:tracePt t="12268" x="5334000" y="1754188"/>
          <p14:tracePt t="12270" x="5341938" y="1762125"/>
          <p14:tracePt t="12272" x="5349875" y="1778000"/>
          <p14:tracePt t="12274" x="5357813" y="1785938"/>
          <p14:tracePt t="12275" x="5365750" y="1785938"/>
          <p14:tracePt t="12276" x="5373688" y="1793875"/>
          <p14:tracePt t="12277" x="5373688" y="1801813"/>
          <p14:tracePt t="12278" x="5381625" y="1801813"/>
          <p14:tracePt t="12279" x="5389563" y="1809750"/>
          <p14:tracePt t="12281" x="5397500" y="1817688"/>
          <p14:tracePt t="12283" x="5407025" y="1825625"/>
          <p14:tracePt t="12285" x="5414963" y="1833563"/>
          <p14:tracePt t="12286" x="5422900" y="1841500"/>
          <p14:tracePt t="12288" x="5430838" y="1841500"/>
          <p14:tracePt t="12289" x="5438775" y="1849438"/>
          <p14:tracePt t="12290" x="5446713" y="1849438"/>
          <p14:tracePt t="12291" x="5446713" y="1857375"/>
          <p14:tracePt t="12292" x="5454650" y="1865313"/>
          <p14:tracePt t="12294" x="5462588" y="1865313"/>
          <p14:tracePt t="12295" x="5470525" y="1873250"/>
          <p14:tracePt t="12296" x="5478463" y="1881188"/>
          <p14:tracePt t="12298" x="5486400" y="1890713"/>
          <p14:tracePt t="12299" x="5494338" y="1890713"/>
          <p14:tracePt t="12300" x="5502275" y="1890713"/>
          <p14:tracePt t="12301" x="5502275" y="1898650"/>
          <p14:tracePt t="12302" x="5510213" y="1898650"/>
          <p14:tracePt t="12303" x="5518150" y="1906588"/>
          <p14:tracePt t="12304" x="5526088" y="1914525"/>
          <p14:tracePt t="12305" x="5541963" y="1914525"/>
          <p14:tracePt t="12307" x="5541963" y="1922463"/>
          <p14:tracePt t="12308" x="5549900" y="1922463"/>
          <p14:tracePt t="12309" x="5557838" y="1930400"/>
          <p14:tracePt t="12310" x="5565775" y="1930400"/>
          <p14:tracePt t="12311" x="5573713" y="1938338"/>
          <p14:tracePt t="12313" x="5581650" y="1938338"/>
          <p14:tracePt t="12314" x="5589588" y="1946275"/>
          <p14:tracePt t="12315" x="5597525" y="1946275"/>
          <p14:tracePt t="12317" x="5605463" y="1954213"/>
          <p14:tracePt t="12318" x="5613400" y="1962150"/>
          <p14:tracePt t="12319" x="5621338" y="1962150"/>
          <p14:tracePt t="12320" x="5629275" y="1962150"/>
          <p14:tracePt t="12321" x="5637213" y="1962150"/>
          <p14:tracePt t="12322" x="5645150" y="1970088"/>
          <p14:tracePt t="12324" x="5653088" y="1970088"/>
          <p14:tracePt t="12325" x="5661025" y="1978025"/>
          <p14:tracePt t="12326" x="5668963" y="1985963"/>
          <p14:tracePt t="12328" x="5676900" y="1985963"/>
          <p14:tracePt t="12329" x="5684838" y="1985963"/>
          <p14:tracePt t="12330" x="5692775" y="1993900"/>
          <p14:tracePt t="12331" x="5700713" y="1993900"/>
          <p14:tracePt t="12333" x="5716588" y="2001838"/>
          <p14:tracePt t="12334" x="5724525" y="2001838"/>
          <p14:tracePt t="12335" x="5732463" y="2009775"/>
          <p14:tracePt t="12336" x="5740400" y="2009775"/>
          <p14:tracePt t="12338" x="5757863" y="2017713"/>
          <p14:tracePt t="12339" x="5765800" y="2017713"/>
          <p14:tracePt t="12341" x="5781675" y="2017713"/>
          <p14:tracePt t="12342" x="5781675" y="2025650"/>
          <p14:tracePt t="12343" x="5789613" y="2033588"/>
          <p14:tracePt t="12344" x="5797550" y="2033588"/>
          <p14:tracePt t="12345" x="5805488" y="2033588"/>
          <p14:tracePt t="12346" x="5821363" y="2041525"/>
          <p14:tracePt t="12347" x="5829300" y="2041525"/>
          <p14:tracePt t="12348" x="5837238" y="2041525"/>
          <p14:tracePt t="12349" x="5845175" y="2049463"/>
          <p14:tracePt t="12351" x="5861050" y="2057400"/>
          <p14:tracePt t="12352" x="5868988" y="2057400"/>
          <p14:tracePt t="12353" x="5876925" y="2057400"/>
          <p14:tracePt t="12354" x="5884863" y="2065338"/>
          <p14:tracePt t="12355" x="5892800" y="2065338"/>
          <p14:tracePt t="12356" x="5900738" y="2073275"/>
          <p14:tracePt t="12357" x="5908675" y="2073275"/>
          <p14:tracePt t="12359" x="5924550" y="2081213"/>
          <p14:tracePt t="12361" x="5932488" y="2081213"/>
          <p14:tracePt t="12362" x="5948363" y="2089150"/>
          <p14:tracePt t="12364" x="5956300" y="2097088"/>
          <p14:tracePt t="12365" x="5964238" y="2097088"/>
          <p14:tracePt t="12366" x="5980113" y="2097088"/>
          <p14:tracePt t="12367" x="5980113" y="2105025"/>
          <p14:tracePt t="12368" x="5988050" y="2105025"/>
          <p14:tracePt t="12369" x="5995988" y="2105025"/>
          <p14:tracePt t="12370" x="6003925" y="2105025"/>
          <p14:tracePt t="12371" x="6011863" y="2112963"/>
          <p14:tracePt t="12372" x="6019800" y="2112963"/>
          <p14:tracePt t="12373" x="6027738" y="2120900"/>
          <p14:tracePt t="12374" x="6035675" y="2120900"/>
          <p14:tracePt t="12376" x="6051550" y="2128838"/>
          <p14:tracePt t="12378" x="6067425" y="2136775"/>
          <p14:tracePt t="12379" x="6075363" y="2136775"/>
          <p14:tracePt t="12380" x="6083300" y="2136775"/>
          <p14:tracePt t="12381" x="6091238" y="2136775"/>
          <p14:tracePt t="12382" x="6100763" y="2144713"/>
          <p14:tracePt t="12383" x="6108700" y="2144713"/>
          <p14:tracePt t="12385" x="6124575" y="2144713"/>
          <p14:tracePt t="12386" x="6132513" y="2152650"/>
          <p14:tracePt t="12387" x="6140450" y="2152650"/>
          <p14:tracePt t="12388" x="6148388" y="2160588"/>
          <p14:tracePt t="12389" x="6156325" y="2160588"/>
          <p14:tracePt t="12390" x="6164263" y="2160588"/>
          <p14:tracePt t="12391" x="6172200" y="2168525"/>
          <p14:tracePt t="12392" x="6180138" y="2168525"/>
          <p14:tracePt t="12393" x="6188075" y="2168525"/>
          <p14:tracePt t="12394" x="6188075" y="2176463"/>
          <p14:tracePt t="12395" x="6203950" y="2176463"/>
          <p14:tracePt t="12396" x="6211888" y="2176463"/>
          <p14:tracePt t="12397" x="6211888" y="2184400"/>
          <p14:tracePt t="12398" x="6219825" y="2184400"/>
          <p14:tracePt t="12399" x="6235700" y="2184400"/>
          <p14:tracePt t="12401" x="6243638" y="2184400"/>
          <p14:tracePt t="12402" x="6251575" y="2192338"/>
          <p14:tracePt t="12404" x="6259513" y="2192338"/>
          <p14:tracePt t="12405" x="6267450" y="2200275"/>
          <p14:tracePt t="12406" x="6275388" y="2200275"/>
          <p14:tracePt t="12408" x="6291263" y="2200275"/>
          <p14:tracePt t="12410" x="6299200" y="2208213"/>
          <p14:tracePt t="12412" x="6307138" y="2216150"/>
          <p14:tracePt t="12413" x="6315075" y="2216150"/>
          <p14:tracePt t="12414" x="6323013" y="2216150"/>
          <p14:tracePt t="12416" x="6338888" y="2216150"/>
          <p14:tracePt t="12418" x="6346825" y="2216150"/>
          <p14:tracePt t="12419" x="6354763" y="2224088"/>
          <p14:tracePt t="12421" x="6362700" y="2224088"/>
          <p14:tracePt t="12422" x="6370638" y="2224088"/>
          <p14:tracePt t="12423" x="6378575" y="2233613"/>
          <p14:tracePt t="12425" x="6386513" y="2233613"/>
          <p14:tracePt t="12426" x="6394450" y="2233613"/>
          <p14:tracePt t="12427" x="6402388" y="2233613"/>
          <p14:tracePt t="12429" x="6418263" y="2241550"/>
          <p14:tracePt t="12431" x="6426200" y="2241550"/>
          <p14:tracePt t="12432" x="6442075" y="2249488"/>
          <p14:tracePt t="12434" x="6451600" y="2249488"/>
          <p14:tracePt t="12435" x="6459538" y="2249488"/>
          <p14:tracePt t="12436" x="6467475" y="2257425"/>
          <p14:tracePt t="12437" x="6475413" y="2257425"/>
          <p14:tracePt t="12438" x="6483350" y="2257425"/>
          <p14:tracePt t="12440" x="6491288" y="2265363"/>
          <p14:tracePt t="12441" x="6499225" y="2265363"/>
          <p14:tracePt t="12442" x="6507163" y="2265363"/>
          <p14:tracePt t="12444" x="6515100" y="2265363"/>
          <p14:tracePt t="12445" x="6523038" y="2265363"/>
          <p14:tracePt t="12446" x="6530975" y="2273300"/>
          <p14:tracePt t="12447" x="6538913" y="2273300"/>
          <p14:tracePt t="12448" x="6546850" y="2273300"/>
          <p14:tracePt t="12449" x="6554788" y="2273300"/>
          <p14:tracePt t="12450" x="6562725" y="2273300"/>
          <p14:tracePt t="12451" x="6570663" y="2273300"/>
          <p14:tracePt t="12452" x="6578600" y="2281238"/>
          <p14:tracePt t="12453" x="6586538" y="2281238"/>
          <p14:tracePt t="12454" x="6594475" y="2281238"/>
          <p14:tracePt t="12455" x="6602413" y="2281238"/>
          <p14:tracePt t="12456" x="6610350" y="2289175"/>
          <p14:tracePt t="12457" x="6618288" y="2289175"/>
          <p14:tracePt t="12458" x="6634163" y="2289175"/>
          <p14:tracePt t="12459" x="6642100" y="2289175"/>
          <p14:tracePt t="12460" x="6650038" y="2297113"/>
          <p14:tracePt t="12461" x="6657975" y="2297113"/>
          <p14:tracePt t="12462" x="6673850" y="2297113"/>
          <p14:tracePt t="12464" x="6689725" y="2305050"/>
          <p14:tracePt t="12465" x="6697663" y="2305050"/>
          <p14:tracePt t="12466" x="6721475" y="2305050"/>
          <p14:tracePt t="12467" x="6737350" y="2305050"/>
          <p14:tracePt t="12468" x="6745288" y="2305050"/>
          <p14:tracePt t="12469" x="6761163" y="2312988"/>
          <p14:tracePt t="12470" x="6769100" y="2312988"/>
          <p14:tracePt t="12471" x="6784975" y="2320925"/>
          <p14:tracePt t="12472" x="6794500" y="2320925"/>
          <p14:tracePt t="12473" x="6810375" y="2320925"/>
          <p14:tracePt t="12474" x="6826250" y="2320925"/>
          <p14:tracePt t="12475" x="6834188" y="2328863"/>
          <p14:tracePt t="12476" x="6850063" y="2328863"/>
          <p14:tracePt t="12477" x="6858000" y="2328863"/>
          <p14:tracePt t="12478" x="6873875" y="2336800"/>
          <p14:tracePt t="12479" x="6889750" y="2336800"/>
          <p14:tracePt t="12480" x="6897688" y="2336800"/>
          <p14:tracePt t="12481" x="6905625" y="2336800"/>
          <p14:tracePt t="12482" x="6921500" y="2344738"/>
          <p14:tracePt t="12483" x="6937375" y="2344738"/>
          <p14:tracePt t="12484" x="6945313" y="2344738"/>
          <p14:tracePt t="12485" x="6961188" y="2352675"/>
          <p14:tracePt t="12486" x="6977063" y="2352675"/>
          <p14:tracePt t="12487" x="6992938" y="2352675"/>
          <p14:tracePt t="12488" x="7000875" y="2360613"/>
          <p14:tracePt t="12489" x="7016750" y="2360613"/>
          <p14:tracePt t="12490" x="7032625" y="2360613"/>
          <p14:tracePt t="12491" x="7048500" y="2360613"/>
          <p14:tracePt t="12492" x="7064375" y="2360613"/>
          <p14:tracePt t="12493" x="7072313" y="2360613"/>
          <p14:tracePt t="12494" x="7088188" y="2368550"/>
          <p14:tracePt t="12495" x="7104063" y="2368550"/>
          <p14:tracePt t="12496" x="7112000" y="2368550"/>
          <p14:tracePt t="12497" x="7127875" y="2376488"/>
          <p14:tracePt t="12498" x="7145338" y="2376488"/>
          <p14:tracePt t="12499" x="7161213" y="2384425"/>
          <p14:tracePt t="12500" x="7177088" y="2384425"/>
          <p14:tracePt t="12501" x="7185025" y="2384425"/>
          <p14:tracePt t="12502" x="7192963" y="2384425"/>
          <p14:tracePt t="12503" x="7224713" y="2384425"/>
          <p14:tracePt t="12504" x="7248525" y="2384425"/>
          <p14:tracePt t="12505" x="7256463" y="2384425"/>
          <p14:tracePt t="12506" x="7272338" y="2392363"/>
          <p14:tracePt t="12507" x="7280275" y="2392363"/>
          <p14:tracePt t="12508" x="7296150" y="2392363"/>
          <p14:tracePt t="12509" x="7312025" y="2392363"/>
          <p14:tracePt t="12510" x="7319963" y="2400300"/>
          <p14:tracePt t="12511" x="7335838" y="2400300"/>
          <p14:tracePt t="12512" x="7343775" y="2400300"/>
          <p14:tracePt t="12513" x="7359650" y="2400300"/>
          <p14:tracePt t="12514" x="7367588" y="2400300"/>
          <p14:tracePt t="12515" x="7383463" y="2400300"/>
          <p14:tracePt t="12516" x="7391400" y="2400300"/>
          <p14:tracePt t="12517" x="7407275" y="2408238"/>
          <p14:tracePt t="12518" x="7423150" y="2408238"/>
          <p14:tracePt t="12519" x="7431088" y="2408238"/>
          <p14:tracePt t="12520" x="7439025" y="2408238"/>
          <p14:tracePt t="12521" x="7454900" y="2408238"/>
          <p14:tracePt t="12522" x="7470775" y="2416175"/>
          <p14:tracePt t="12523" x="7478713" y="2416175"/>
          <p14:tracePt t="12524" x="7496175" y="2416175"/>
          <p14:tracePt t="12525" x="7504113" y="2416175"/>
          <p14:tracePt t="12526" x="7519988" y="2416175"/>
          <p14:tracePt t="12527" x="7527925" y="2416175"/>
          <p14:tracePt t="12528" x="7535863" y="2416175"/>
          <p14:tracePt t="12529" x="7551738" y="2416175"/>
          <p14:tracePt t="12530" x="7559675" y="2416175"/>
          <p14:tracePt t="12531" x="7567613" y="2416175"/>
          <p14:tracePt t="12532" x="7583488" y="2416175"/>
          <p14:tracePt t="12533" x="7599363" y="2416175"/>
          <p14:tracePt t="12534" x="7607300" y="2424113"/>
          <p14:tracePt t="12535" x="7623175" y="2424113"/>
          <p14:tracePt t="12536" x="7639050" y="2424113"/>
          <p14:tracePt t="12537" x="7646988" y="2424113"/>
          <p14:tracePt t="12538" x="7654925" y="2432050"/>
          <p14:tracePt t="12539" x="7670800" y="2432050"/>
          <p14:tracePt t="12540" x="7686675" y="2432050"/>
          <p14:tracePt t="12541" x="7702550" y="2432050"/>
          <p14:tracePt t="12542" x="7718425" y="2432050"/>
          <p14:tracePt t="12544" x="7734300" y="2432050"/>
          <p14:tracePt t="12545" x="7750175" y="2432050"/>
          <p14:tracePt t="12546" x="7766050" y="2432050"/>
          <p14:tracePt t="12548" x="7781925" y="2432050"/>
          <p14:tracePt t="12549" x="7797800" y="2439988"/>
          <p14:tracePt t="12550" x="7805738" y="2439988"/>
          <p14:tracePt t="12551" x="7813675" y="2439988"/>
          <p14:tracePt t="12552" x="7829550" y="2439988"/>
          <p14:tracePt t="12553" x="7847013" y="2447925"/>
          <p14:tracePt t="12554" x="7854950" y="2447925"/>
          <p14:tracePt t="12555" x="7862888" y="2447925"/>
          <p14:tracePt t="12556" x="7878763" y="2447925"/>
          <p14:tracePt t="12557" x="7886700" y="2447925"/>
          <p14:tracePt t="12558" x="7894638" y="2447925"/>
          <p14:tracePt t="12559" x="7902575" y="2447925"/>
          <p14:tracePt t="12560" x="7926388" y="2447925"/>
          <p14:tracePt t="12562" x="7942263" y="2447925"/>
          <p14:tracePt t="12563" x="7950200" y="2447925"/>
          <p14:tracePt t="12564" x="7966075" y="2447925"/>
          <p14:tracePt t="12566" x="7981950" y="2447925"/>
          <p14:tracePt t="12567" x="7989888" y="2447925"/>
          <p14:tracePt t="12568" x="8005763" y="2447925"/>
          <p14:tracePt t="12570" x="8029575" y="2447925"/>
          <p14:tracePt t="12572" x="8045450" y="2447925"/>
          <p14:tracePt t="12574" x="8061325" y="2447925"/>
          <p14:tracePt t="12575" x="8069263" y="2447925"/>
          <p14:tracePt t="12576" x="8085138" y="2447925"/>
          <p14:tracePt t="12578" x="8101013" y="2447925"/>
          <p14:tracePt t="12579" x="8108950" y="2447925"/>
          <p14:tracePt t="12580" x="8116888" y="2447925"/>
          <p14:tracePt t="12581" x="8124825" y="2447925"/>
          <p14:tracePt t="12582" x="8140700" y="2447925"/>
          <p14:tracePt t="12583" x="8148638" y="2447925"/>
          <p14:tracePt t="12584" x="8156575" y="2447925"/>
          <p14:tracePt t="12585" x="8164513" y="2447925"/>
          <p14:tracePt t="12586" x="8180388" y="2447925"/>
          <p14:tracePt t="12587" x="8197850" y="2447925"/>
          <p14:tracePt t="12588" x="8205788" y="2447925"/>
          <p14:tracePt t="12589" x="8213725" y="2447925"/>
          <p14:tracePt t="12590" x="8221663" y="2439988"/>
          <p14:tracePt t="12591" x="8229600" y="2439988"/>
          <p14:tracePt t="12592" x="8245475" y="2439988"/>
          <p14:tracePt t="12593" x="8253413" y="2439988"/>
          <p14:tracePt t="12594" x="8261350" y="2432050"/>
          <p14:tracePt t="12595" x="8277225" y="2432050"/>
          <p14:tracePt t="12597" x="8293100" y="2424113"/>
          <p14:tracePt t="12598" x="8308975" y="2424113"/>
          <p14:tracePt t="12599" x="8316913" y="2416175"/>
          <p14:tracePt t="12600" x="8324850" y="2416175"/>
          <p14:tracePt t="12601" x="8348663" y="2408238"/>
          <p14:tracePt t="12602" x="8356600" y="2400300"/>
          <p14:tracePt t="12603" x="8372475" y="2400300"/>
          <p14:tracePt t="12604" x="8372475" y="2392363"/>
          <p14:tracePt t="12605" x="8388350" y="2392363"/>
          <p14:tracePt t="12606" x="8396288" y="2384425"/>
          <p14:tracePt t="12607" x="8412163" y="2376488"/>
          <p14:tracePt t="12608" x="8420100" y="2368550"/>
          <p14:tracePt t="12609" x="8435975" y="2368550"/>
          <p14:tracePt t="12610" x="8443913" y="2360613"/>
          <p14:tracePt t="12611" x="8459788" y="2352675"/>
          <p14:tracePt t="12612" x="8467725" y="2344738"/>
          <p14:tracePt t="12613" x="8483600" y="2336800"/>
          <p14:tracePt t="12614" x="8499475" y="2328863"/>
          <p14:tracePt t="12615" x="8507413" y="2320925"/>
          <p14:tracePt t="12617" x="8523288" y="2320925"/>
          <p14:tracePt t="12618" x="8531225" y="2305050"/>
          <p14:tracePt t="12619" x="8548688" y="2297113"/>
          <p14:tracePt t="12620" x="8556625" y="2289175"/>
          <p14:tracePt t="12621" x="8572500" y="2281238"/>
          <p14:tracePt t="12622" x="8580438" y="2273300"/>
          <p14:tracePt t="12623" x="8596313" y="2265363"/>
          <p14:tracePt t="12624" x="8604250" y="2257425"/>
          <p14:tracePt t="12625" x="8620125" y="2249488"/>
          <p14:tracePt t="12626" x="8620125" y="2241550"/>
          <p14:tracePt t="12627" x="8636000" y="2233613"/>
          <p14:tracePt t="12628" x="8651875" y="2224088"/>
          <p14:tracePt t="12629" x="8659813" y="2216150"/>
          <p14:tracePt t="12630" x="8667750" y="2208213"/>
          <p14:tracePt t="12631" x="8675688" y="2192338"/>
          <p14:tracePt t="12632" x="8683625" y="2192338"/>
          <p14:tracePt t="12633" x="8699500" y="2184400"/>
          <p14:tracePt t="12634" x="8707438" y="2176463"/>
          <p14:tracePt t="12635" x="8715375" y="2168525"/>
          <p14:tracePt t="12636" x="8723313" y="2160588"/>
          <p14:tracePt t="12637" x="8731250" y="2152650"/>
          <p14:tracePt t="12638" x="8739188" y="2144713"/>
          <p14:tracePt t="12639" x="8747125" y="2136775"/>
          <p14:tracePt t="12640" x="8755063" y="2128838"/>
          <p14:tracePt t="12641" x="8763000" y="2120900"/>
          <p14:tracePt t="12643" x="8770938" y="2112963"/>
          <p14:tracePt t="12644" x="8778875" y="2105025"/>
          <p14:tracePt t="12645" x="8786813" y="2097088"/>
          <p14:tracePt t="12646" x="8794750" y="2089150"/>
          <p14:tracePt t="12647" x="8802688" y="2089150"/>
          <p14:tracePt t="12648" x="8810625" y="2073275"/>
          <p14:tracePt t="12650" x="8818563" y="2065338"/>
          <p14:tracePt t="12651" x="8826500" y="2065338"/>
          <p14:tracePt t="12652" x="8826500" y="2049463"/>
          <p14:tracePt t="12653" x="8842375" y="2049463"/>
          <p14:tracePt t="12654" x="8842375" y="2041525"/>
          <p14:tracePt t="12655" x="8850313" y="2041525"/>
          <p14:tracePt t="12656" x="8858250" y="2025650"/>
          <p14:tracePt t="12657" x="8866188" y="2025650"/>
          <p14:tracePt t="12658" x="8866188" y="2017713"/>
          <p14:tracePt t="12659" x="8874125" y="2017713"/>
          <p14:tracePt t="12660" x="8883650" y="2001838"/>
          <p14:tracePt t="12662" x="8891588" y="1993900"/>
          <p14:tracePt t="12664" x="8899525" y="1985963"/>
          <p14:tracePt t="12665" x="8899525" y="1978025"/>
          <p14:tracePt t="12666" x="8907463" y="1970088"/>
          <p14:tracePt t="12668" x="8915400" y="1962150"/>
          <p14:tracePt t="12670" x="8923338" y="1954213"/>
          <p14:tracePt t="12671" x="8931275" y="1946275"/>
          <p14:tracePt t="12673" x="8931275" y="1938338"/>
          <p14:tracePt t="12674" x="8939213" y="1938338"/>
          <p14:tracePt t="12675" x="8939213" y="1930400"/>
          <p14:tracePt t="12676" x="8947150" y="1922463"/>
          <p14:tracePt t="12678" x="8955088" y="1914525"/>
          <p14:tracePt t="12680" x="8955088" y="1906588"/>
          <p14:tracePt t="12681" x="8963025" y="1906588"/>
          <p14:tracePt t="12682" x="8963025" y="1898650"/>
          <p14:tracePt t="12684" x="8970963" y="1890713"/>
          <p14:tracePt t="12685" x="8970963" y="1881188"/>
          <p14:tracePt t="12687" x="8978900" y="1873250"/>
          <p14:tracePt t="12689" x="8986838" y="1873250"/>
          <p14:tracePt t="12690" x="8986838" y="1865313"/>
          <p14:tracePt t="12692" x="8986838" y="1849438"/>
          <p14:tracePt t="12693" x="8994775" y="1849438"/>
          <p14:tracePt t="12694" x="8994775" y="1841500"/>
          <p14:tracePt t="12695" x="9002713" y="1841500"/>
          <p14:tracePt t="12696" x="9002713" y="1833563"/>
          <p14:tracePt t="12697" x="9002713" y="1825625"/>
          <p14:tracePt t="12699" x="9010650" y="1817688"/>
          <p14:tracePt t="12700" x="9018588" y="1817688"/>
          <p14:tracePt t="12701" x="9018588" y="1809750"/>
          <p14:tracePt t="12702" x="9026525" y="1809750"/>
          <p14:tracePt t="12703" x="9026525" y="1793875"/>
          <p14:tracePt t="12705" x="9026525" y="1785938"/>
          <p14:tracePt t="12706" x="9034463" y="1785938"/>
          <p14:tracePt t="12707" x="9034463" y="1770063"/>
          <p14:tracePt t="12708" x="9042400" y="1770063"/>
          <p14:tracePt t="12709" x="9042400" y="1762125"/>
          <p14:tracePt t="12710" x="9050338" y="1754188"/>
          <p14:tracePt t="12712" x="9058275" y="1738313"/>
          <p14:tracePt t="12714" x="9058275" y="1730375"/>
          <p14:tracePt t="12715" x="9066213" y="1722438"/>
          <p14:tracePt t="12716" x="9074150" y="1714500"/>
          <p14:tracePt t="12717" x="9074150" y="1706563"/>
          <p14:tracePt t="12718" x="9074150" y="1698625"/>
          <p14:tracePt t="12719" x="9082088" y="1690688"/>
          <p14:tracePt t="12720" x="9082088" y="1682750"/>
          <p14:tracePt t="12721" x="9082088" y="1674813"/>
          <p14:tracePt t="12722" x="9090025" y="1666875"/>
          <p14:tracePt t="12723" x="9097963" y="1658938"/>
          <p14:tracePt t="12724" x="9097963" y="1651000"/>
          <p14:tracePt t="12725" x="9097963" y="1643063"/>
          <p14:tracePt t="12726" x="9105900" y="1635125"/>
          <p14:tracePt t="12727" x="9105900" y="1627188"/>
          <p14:tracePt t="12728" x="9113838" y="1619250"/>
          <p14:tracePt t="12729" x="9121775" y="1603375"/>
          <p14:tracePt t="12731" x="9121775" y="1595438"/>
          <p14:tracePt t="12732" x="9121775" y="1579563"/>
          <p14:tracePt t="12733" x="9129713" y="1571625"/>
          <p14:tracePt t="12734" x="9137650" y="1555750"/>
          <p14:tracePt t="12736" x="9137650" y="1538288"/>
          <p14:tracePt t="12737" x="9137650" y="1530350"/>
          <p14:tracePt t="12738" x="9145588" y="1522413"/>
          <p14:tracePt t="12739" x="9145588" y="1514475"/>
          <p14:tracePt t="12740" x="9153525" y="1498600"/>
          <p14:tracePt t="12741" x="9153525" y="1490663"/>
          <p14:tracePt t="12742" x="9153525" y="1482725"/>
          <p14:tracePt t="12743" x="9161463" y="1474788"/>
          <p14:tracePt t="12744" x="9161463" y="1466850"/>
          <p14:tracePt t="12745" x="9169400" y="1458913"/>
          <p14:tracePt t="12746" x="9169400" y="1443038"/>
          <p14:tracePt t="12748" x="9169400" y="1427163"/>
          <p14:tracePt t="12749" x="9169400" y="1419225"/>
          <p14:tracePt t="12750" x="9169400" y="1403350"/>
          <p14:tracePt t="12751" x="9177338" y="1403350"/>
          <p14:tracePt t="12752" x="9185275" y="1387475"/>
          <p14:tracePt t="12753" x="9185275" y="1379538"/>
          <p14:tracePt t="12755" x="9185275" y="1363663"/>
          <p14:tracePt t="12756" x="9185275" y="1355725"/>
          <p14:tracePt t="12757" x="9185275" y="1347788"/>
          <p14:tracePt t="12758" x="9193213" y="1339850"/>
          <p14:tracePt t="12760" x="9193213" y="1323975"/>
          <p14:tracePt t="12762" x="9193213" y="1316038"/>
          <p14:tracePt t="12763" x="9193213" y="1308100"/>
          <p14:tracePt t="12765" x="9193213" y="1300163"/>
          <p14:tracePt t="12766" x="9193213" y="1292225"/>
          <p14:tracePt t="12767" x="9193213" y="1284288"/>
          <p14:tracePt t="12769" x="9193213" y="1276350"/>
          <p14:tracePt t="12770" x="9193213" y="1268413"/>
          <p14:tracePt t="12772" x="9193213" y="1260475"/>
          <p14:tracePt t="12774" x="9193213" y="1252538"/>
          <p14:tracePt t="12776" x="9193213" y="1244600"/>
          <p14:tracePt t="12777" x="9193213" y="1236663"/>
          <p14:tracePt t="12779" x="9193213" y="1228725"/>
          <p14:tracePt t="12781" x="9193213" y="1220788"/>
          <p14:tracePt t="12782" x="9193213" y="1212850"/>
          <p14:tracePt t="12784" x="9193213" y="1204913"/>
          <p14:tracePt t="12787" x="9193213" y="1195388"/>
          <p14:tracePt t="12788" x="9185275" y="1195388"/>
          <p14:tracePt t="12789" x="9185275" y="1187450"/>
          <p14:tracePt t="12792" x="9185275" y="1179513"/>
          <p14:tracePt t="12793" x="9185275" y="1171575"/>
          <p14:tracePt t="12794" x="9177338" y="1171575"/>
          <p14:tracePt t="12795" x="9177338" y="1163638"/>
          <p14:tracePt t="12796" x="9169400" y="1163638"/>
          <p14:tracePt t="12798" x="9169400" y="1155700"/>
          <p14:tracePt t="12800" x="9161463" y="1147763"/>
          <p14:tracePt t="12802" x="9161463" y="1139825"/>
          <p14:tracePt t="12803" x="9153525" y="1139825"/>
          <p14:tracePt t="12804" x="9153525" y="1131888"/>
          <p14:tracePt t="12806" x="9145588" y="1123950"/>
          <p14:tracePt t="12809" x="9137650" y="1123950"/>
          <p14:tracePt t="12810" x="9137650" y="1116013"/>
          <p14:tracePt t="12811" x="9129713" y="1108075"/>
          <p14:tracePt t="12814" x="9129713" y="1100138"/>
          <p14:tracePt t="12815" x="9121775" y="1100138"/>
          <p14:tracePt t="12816" x="9121775" y="1092200"/>
          <p14:tracePt t="12817" x="9121775" y="1084263"/>
          <p14:tracePt t="12818" x="9113838" y="1084263"/>
          <p14:tracePt t="12820" x="9105900" y="1076325"/>
          <p14:tracePt t="12823" x="9097963" y="1068388"/>
          <p14:tracePt t="12826" x="9090025" y="1060450"/>
          <p14:tracePt t="12828" x="9090025" y="1052513"/>
          <p14:tracePt t="12829" x="9082088" y="1044575"/>
          <p14:tracePt t="12830" x="9074150" y="1044575"/>
          <p14:tracePt t="12832" x="9074150" y="1036638"/>
          <p14:tracePt t="12834" x="9066213" y="1028700"/>
          <p14:tracePt t="12838" x="9058275" y="1020763"/>
          <p14:tracePt t="12839" x="9058275" y="1012825"/>
          <p14:tracePt t="12841" x="9050338" y="1012825"/>
          <p14:tracePt t="12842" x="9050338" y="1004888"/>
          <p14:tracePt t="12843" x="9042400" y="1004888"/>
          <p14:tracePt t="12847" x="9042400" y="996950"/>
          <p14:tracePt t="12848" x="9034463" y="996950"/>
          <p14:tracePt t="12849" x="9034463" y="989013"/>
          <p14:tracePt t="12850" x="9026525" y="981075"/>
          <p14:tracePt t="12854" x="9026525" y="973138"/>
          <p14:tracePt t="12855" x="9010650" y="973138"/>
          <p14:tracePt t="12857" x="9010650" y="965200"/>
          <p14:tracePt t="12858" x="9002713" y="965200"/>
          <p14:tracePt t="12860" x="9002713" y="957263"/>
          <p14:tracePt t="12861" x="8994775" y="949325"/>
          <p14:tracePt t="12862" x="8986838" y="949325"/>
          <p14:tracePt t="12863" x="8986838" y="941388"/>
          <p14:tracePt t="12865" x="8978900" y="941388"/>
          <p14:tracePt t="12866" x="8970963" y="933450"/>
          <p14:tracePt t="12867" x="8970963" y="925513"/>
          <p14:tracePt t="12869" x="8963025" y="917575"/>
          <p14:tracePt t="12870" x="8955088" y="917575"/>
          <p14:tracePt t="12872" x="8947150" y="909638"/>
          <p14:tracePt t="12873" x="8939213" y="909638"/>
          <p14:tracePt t="12874" x="8931275" y="901700"/>
          <p14:tracePt t="12875" x="8931275" y="893763"/>
          <p14:tracePt t="12876" x="8915400" y="893763"/>
          <p14:tracePt t="12877" x="8915400" y="885825"/>
          <p14:tracePt t="12878" x="8907463" y="877888"/>
          <p14:tracePt t="12879" x="8899525" y="877888"/>
          <p14:tracePt t="12880" x="8891588" y="869950"/>
          <p14:tracePt t="12881" x="8883650" y="869950"/>
          <p14:tracePt t="12882" x="8874125" y="862013"/>
          <p14:tracePt t="12883" x="8866188" y="852488"/>
          <p14:tracePt t="12884" x="8850313" y="852488"/>
          <p14:tracePt t="12885" x="8850313" y="844550"/>
          <p14:tracePt t="12886" x="8834438" y="844550"/>
          <p14:tracePt t="12887" x="8826500" y="836613"/>
          <p14:tracePt t="12888" x="8818563" y="828675"/>
          <p14:tracePt t="12889" x="8802688" y="820738"/>
          <p14:tracePt t="12890" x="8802688" y="812800"/>
          <p14:tracePt t="12891" x="8778875" y="804863"/>
          <p14:tracePt t="12893" x="8770938" y="804863"/>
          <p14:tracePt t="12894" x="8755063" y="788988"/>
          <p14:tracePt t="12895" x="8739188" y="788988"/>
          <p14:tracePt t="12896" x="8731250" y="781050"/>
          <p14:tracePt t="12897" x="8715375" y="773113"/>
          <p14:tracePt t="12898" x="8707438" y="773113"/>
          <p14:tracePt t="12899" x="8691563" y="765175"/>
          <p14:tracePt t="12900" x="8683625" y="757238"/>
          <p14:tracePt t="12901" x="8667750" y="749300"/>
          <p14:tracePt t="12902" x="8659813" y="749300"/>
          <p14:tracePt t="12903" x="8651875" y="741363"/>
          <p14:tracePt t="12904" x="8636000" y="741363"/>
          <p14:tracePt t="12905" x="8612188" y="725488"/>
          <p14:tracePt t="12906" x="8596313" y="717550"/>
          <p14:tracePt t="12907" x="8588375" y="717550"/>
          <p14:tracePt t="12908" x="8572500" y="709613"/>
          <p14:tracePt t="12909" x="8564563" y="701675"/>
          <p14:tracePt t="12910" x="8548688" y="701675"/>
          <p14:tracePt t="12911" x="8531225" y="685800"/>
          <p14:tracePt t="12912" x="8515350" y="685800"/>
          <p14:tracePt t="12913" x="8507413" y="677863"/>
          <p14:tracePt t="12914" x="8499475" y="677863"/>
          <p14:tracePt t="12915" x="8475663" y="661988"/>
          <p14:tracePt t="12917" x="8451850" y="654050"/>
          <p14:tracePt t="12919" x="8435975" y="654050"/>
          <p14:tracePt t="12920" x="8420100" y="638175"/>
          <p14:tracePt t="12921" x="8412163" y="630238"/>
          <p14:tracePt t="12922" x="8396288" y="630238"/>
          <p14:tracePt t="12923" x="8380413" y="622300"/>
          <p14:tracePt t="12924" x="8364538" y="614363"/>
          <p14:tracePt t="12925" x="8356600" y="614363"/>
          <p14:tracePt t="12926" x="8348663" y="606425"/>
          <p14:tracePt t="12928" x="8316913" y="598488"/>
          <p14:tracePt t="12929" x="8308975" y="590550"/>
          <p14:tracePt t="12930" x="8293100" y="590550"/>
          <p14:tracePt t="12931" x="8285163" y="582613"/>
          <p14:tracePt t="12932" x="8277225" y="582613"/>
          <p14:tracePt t="12933" x="8261350" y="574675"/>
          <p14:tracePt t="12934" x="8245475" y="566738"/>
          <p14:tracePt t="12935" x="8237538" y="566738"/>
          <p14:tracePt t="12936" x="8221663" y="566738"/>
          <p14:tracePt t="12937" x="8213725" y="558800"/>
          <p14:tracePt t="12938" x="8205788" y="550863"/>
          <p14:tracePt t="12939" x="8189913" y="542925"/>
          <p14:tracePt t="12940" x="8180388" y="542925"/>
          <p14:tracePt t="12941" x="8172450" y="542925"/>
          <p14:tracePt t="12942" x="8156575" y="534988"/>
          <p14:tracePt t="12943" x="8148638" y="527050"/>
          <p14:tracePt t="12944" x="8140700" y="527050"/>
          <p14:tracePt t="12945" x="8116888" y="519113"/>
          <p14:tracePt t="12947" x="8108950" y="509588"/>
          <p14:tracePt t="12948" x="8101013" y="509588"/>
          <p14:tracePt t="12949" x="8093075" y="509588"/>
          <p14:tracePt t="12950" x="8085138" y="501650"/>
          <p14:tracePt t="12951" x="8077200" y="501650"/>
          <p14:tracePt t="12952" x="8061325" y="501650"/>
          <p14:tracePt t="12954" x="8053388" y="493713"/>
          <p14:tracePt t="12955" x="8045450" y="493713"/>
          <p14:tracePt t="12956" x="8037513" y="485775"/>
          <p14:tracePt t="12957" x="8029575" y="485775"/>
          <p14:tracePt t="12958" x="8021638" y="485775"/>
          <p14:tracePt t="12959" x="8013700" y="477838"/>
          <p14:tracePt t="12960" x="8005763" y="477838"/>
          <p14:tracePt t="12962" x="7989888" y="469900"/>
          <p14:tracePt t="12964" x="7981950" y="469900"/>
          <p14:tracePt t="12965" x="7974013" y="469900"/>
          <p14:tracePt t="12966" x="7966075" y="461963"/>
          <p14:tracePt t="12968" x="7958138" y="461963"/>
          <p14:tracePt t="12969" x="7950200" y="461963"/>
          <p14:tracePt t="12971" x="7942263" y="461963"/>
          <p14:tracePt t="12972" x="7934325" y="461963"/>
          <p14:tracePt t="12973" x="7934325" y="454025"/>
          <p14:tracePt t="12974" x="7926388" y="454025"/>
          <p14:tracePt t="12975" x="7910513" y="446088"/>
          <p14:tracePt t="12977" x="7902575" y="446088"/>
          <p14:tracePt t="12979" x="7894638" y="446088"/>
          <p14:tracePt t="12980" x="7886700" y="446088"/>
          <p14:tracePt t="12981" x="7886700" y="438150"/>
          <p14:tracePt t="12982" x="7878763" y="438150"/>
          <p14:tracePt t="12984" x="7870825" y="438150"/>
          <p14:tracePt t="12985" x="7862888" y="438150"/>
          <p14:tracePt t="12986" x="7854950" y="430213"/>
          <p14:tracePt t="12988" x="7847013" y="430213"/>
          <p14:tracePt t="12989" x="7839075" y="430213"/>
          <p14:tracePt t="12990" x="7829550" y="430213"/>
          <p14:tracePt t="12992" x="7813675" y="430213"/>
          <p14:tracePt t="12994" x="7805738" y="422275"/>
          <p14:tracePt t="12995" x="7797800" y="422275"/>
          <p14:tracePt t="12997" x="7781925" y="414338"/>
          <p14:tracePt t="12999" x="7766050" y="414338"/>
          <p14:tracePt t="13001" x="7758113" y="414338"/>
          <p14:tracePt t="13002" x="7750175" y="406400"/>
          <p14:tracePt t="13003" x="7742238" y="406400"/>
          <p14:tracePt t="13004" x="7734300" y="406400"/>
          <p14:tracePt t="13005" x="7726363" y="406400"/>
          <p14:tracePt t="13006" x="7718425" y="406400"/>
          <p14:tracePt t="13007" x="7710488" y="406400"/>
          <p14:tracePt t="13008" x="7702550" y="398463"/>
          <p14:tracePt t="13009" x="7694613" y="390525"/>
          <p14:tracePt t="13010" x="7678738" y="390525"/>
          <p14:tracePt t="13011" x="7670800" y="390525"/>
          <p14:tracePt t="13012" x="7662863" y="390525"/>
          <p14:tracePt t="13013" x="7654925" y="390525"/>
          <p14:tracePt t="13014" x="7646988" y="390525"/>
          <p14:tracePt t="13015" x="7631113" y="382588"/>
          <p14:tracePt t="13016" x="7623175" y="382588"/>
          <p14:tracePt t="13017" x="7615238" y="374650"/>
          <p14:tracePt t="13018" x="7607300" y="374650"/>
          <p14:tracePt t="13019" x="7591425" y="374650"/>
          <p14:tracePt t="13020" x="7583488" y="374650"/>
          <p14:tracePt t="13021" x="7567613" y="366713"/>
          <p14:tracePt t="13023" x="7551738" y="358775"/>
          <p14:tracePt t="13024" x="7543800" y="358775"/>
          <p14:tracePt t="13025" x="7527925" y="358775"/>
          <p14:tracePt t="13027" x="7519988" y="358775"/>
          <p14:tracePt t="13028" x="7496175" y="350838"/>
          <p14:tracePt t="13030" x="7478713" y="342900"/>
          <p14:tracePt t="13031" x="7470775" y="342900"/>
          <p14:tracePt t="13032" x="7454900" y="342900"/>
          <p14:tracePt t="13033" x="7446963" y="342900"/>
          <p14:tracePt t="13034" x="7431088" y="334963"/>
          <p14:tracePt t="13035" x="7415213" y="334963"/>
          <p14:tracePt t="13036" x="7407275" y="327025"/>
          <p14:tracePt t="13037" x="7391400" y="319088"/>
          <p14:tracePt t="13038" x="7383463" y="319088"/>
          <p14:tracePt t="13039" x="7367588" y="319088"/>
          <p14:tracePt t="13040" x="7359650" y="319088"/>
          <p14:tracePt t="13041" x="7343775" y="311150"/>
          <p14:tracePt t="13042" x="7327900" y="303213"/>
          <p14:tracePt t="13043" x="7312025" y="303213"/>
          <p14:tracePt t="13044" x="7304088" y="303213"/>
          <p14:tracePt t="13045" x="7272338" y="303213"/>
          <p14:tracePt t="13046" x="7264400" y="295275"/>
          <p14:tracePt t="13047" x="7248525" y="295275"/>
          <p14:tracePt t="13048" x="7240588" y="287338"/>
          <p14:tracePt t="13049" x="7224713" y="287338"/>
          <p14:tracePt t="13050" x="7208838" y="279400"/>
          <p14:tracePt t="13051" x="7200900" y="279400"/>
          <p14:tracePt t="13052" x="7192963" y="279400"/>
          <p14:tracePt t="13053" x="7177088" y="271463"/>
          <p14:tracePt t="13054" x="7169150" y="271463"/>
          <p14:tracePt t="13055" x="7153275" y="263525"/>
          <p14:tracePt t="13056" x="7145338" y="263525"/>
          <p14:tracePt t="13057" x="7127875" y="263525"/>
          <p14:tracePt t="13059" x="7112000" y="263525"/>
          <p14:tracePt t="13060" x="7104063" y="263525"/>
          <p14:tracePt t="13061" x="7088188" y="255588"/>
          <p14:tracePt t="13063" x="7072313" y="247650"/>
          <p14:tracePt t="13064" x="7064375" y="247650"/>
          <p14:tracePt t="13065" x="7056438" y="247650"/>
          <p14:tracePt t="13066" x="7048500" y="247650"/>
          <p14:tracePt t="13067" x="7032625" y="247650"/>
          <p14:tracePt t="13068" x="7024688" y="239713"/>
          <p14:tracePt t="13069" x="7016750" y="239713"/>
          <p14:tracePt t="13070" x="7000875" y="239713"/>
          <p14:tracePt t="13072" x="6992938" y="239713"/>
          <p14:tracePt t="13073" x="6977063" y="231775"/>
          <p14:tracePt t="13075" x="6961188" y="231775"/>
          <p14:tracePt t="13077" x="6953250" y="223838"/>
          <p14:tracePt t="13078" x="6945313" y="223838"/>
          <p14:tracePt t="13079" x="6937375" y="223838"/>
          <p14:tracePt t="13080" x="6929438" y="223838"/>
          <p14:tracePt t="13081" x="6921500" y="223838"/>
          <p14:tracePt t="13082" x="6913563" y="223838"/>
          <p14:tracePt t="13083" x="6905625" y="223838"/>
          <p14:tracePt t="13084" x="6897688" y="223838"/>
          <p14:tracePt t="13085" x="6889750" y="223838"/>
          <p14:tracePt t="13087" x="6881813" y="215900"/>
          <p14:tracePt t="13088" x="6873875" y="215900"/>
          <p14:tracePt t="13089" x="6865938" y="215900"/>
          <p14:tracePt t="13090" x="6858000" y="207963"/>
          <p14:tracePt t="13092" x="6850063" y="207963"/>
          <p14:tracePt t="13094" x="6842125" y="207963"/>
          <p14:tracePt t="13095" x="6834188" y="207963"/>
          <p14:tracePt t="13096" x="6826250" y="207963"/>
          <p14:tracePt t="13098" x="6810375" y="200025"/>
          <p14:tracePt t="13100" x="6802438" y="200025"/>
          <p14:tracePt t="13102" x="6784975" y="200025"/>
          <p14:tracePt t="13104" x="6777038" y="200025"/>
          <p14:tracePt t="13106" x="6769100" y="200025"/>
          <p14:tracePt t="13108" x="6753225" y="200025"/>
          <p14:tracePt t="13110" x="6745288" y="200025"/>
          <p14:tracePt t="13111" x="6737350" y="200025"/>
          <p14:tracePt t="13112" x="6729413" y="200025"/>
          <p14:tracePt t="13113" x="6721475" y="200025"/>
          <p14:tracePt t="13115" x="6713538" y="200025"/>
          <p14:tracePt t="13116" x="6705600" y="200025"/>
          <p14:tracePt t="13117" x="6697663" y="200025"/>
          <p14:tracePt t="13118" x="6689725" y="192088"/>
          <p14:tracePt t="13119" x="6681788" y="192088"/>
          <p14:tracePt t="13120" x="6673850" y="192088"/>
          <p14:tracePt t="13122" x="6665913" y="192088"/>
          <p14:tracePt t="13124" x="6650038" y="184150"/>
          <p14:tracePt t="13126" x="6642100" y="184150"/>
          <p14:tracePt t="13127" x="6634163" y="184150"/>
          <p14:tracePt t="13128" x="6626225" y="184150"/>
          <p14:tracePt t="13129" x="6618288" y="184150"/>
          <p14:tracePt t="13131" x="6602413" y="184150"/>
          <p14:tracePt t="13133" x="6594475" y="184150"/>
          <p14:tracePt t="13135" x="6578600" y="184150"/>
          <p14:tracePt t="13137" x="6570663" y="184150"/>
          <p14:tracePt t="13139" x="6562725" y="184150"/>
          <p14:tracePt t="13140" x="6554788" y="176213"/>
          <p14:tracePt t="13141" x="6546850" y="176213"/>
          <p14:tracePt t="13143" x="6530975" y="176213"/>
          <p14:tracePt t="13145" x="6523038" y="176213"/>
          <p14:tracePt t="13147" x="6507163" y="176213"/>
          <p14:tracePt t="13149" x="6499225" y="176213"/>
          <p14:tracePt t="13150" x="6491288" y="176213"/>
          <p14:tracePt t="13152" x="6475413" y="176213"/>
          <p14:tracePt t="13154" x="6467475" y="176213"/>
          <p14:tracePt t="13155" x="6459538" y="176213"/>
          <p14:tracePt t="13156" x="6451600" y="176213"/>
          <p14:tracePt t="13157" x="6442075" y="176213"/>
          <p14:tracePt t="13158" x="6434138" y="176213"/>
          <p14:tracePt t="13159" x="6426200" y="176213"/>
          <p14:tracePt t="13160" x="6418263" y="176213"/>
          <p14:tracePt t="13162" x="6402388" y="176213"/>
          <p14:tracePt t="13163" x="6394450" y="176213"/>
          <p14:tracePt t="13164" x="6386513" y="176213"/>
          <p14:tracePt t="13165" x="6378575" y="176213"/>
          <p14:tracePt t="13167" x="6370638" y="176213"/>
          <p14:tracePt t="13168" x="6362700" y="176213"/>
          <p14:tracePt t="13169" x="6354763" y="176213"/>
          <p14:tracePt t="13170" x="6338888" y="176213"/>
          <p14:tracePt t="13172" x="6330950" y="176213"/>
          <p14:tracePt t="13173" x="6323013" y="176213"/>
          <p14:tracePt t="13174" x="6315075" y="176213"/>
          <p14:tracePt t="13175" x="6307138" y="176213"/>
          <p14:tracePt t="13176" x="6299200" y="176213"/>
          <p14:tracePt t="13177" x="6291263" y="176213"/>
          <p14:tracePt t="13178" x="6283325" y="176213"/>
          <p14:tracePt t="13179" x="6275388" y="176213"/>
          <p14:tracePt t="13180" x="6267450" y="176213"/>
          <p14:tracePt t="13181" x="6259513" y="176213"/>
          <p14:tracePt t="13182" x="6251575" y="176213"/>
          <p14:tracePt t="13183" x="6243638" y="176213"/>
          <p14:tracePt t="13185" x="6235700" y="176213"/>
          <p14:tracePt t="13186" x="6227763" y="176213"/>
          <p14:tracePt t="13188" x="6219825" y="176213"/>
          <p14:tracePt t="13189" x="6211888" y="176213"/>
          <p14:tracePt t="13190" x="6203950" y="176213"/>
          <p14:tracePt t="13192" x="6196013" y="176213"/>
          <p14:tracePt t="13193" x="6188075" y="176213"/>
          <p14:tracePt t="13194" x="6180138" y="176213"/>
          <p14:tracePt t="13196" x="6172200" y="176213"/>
          <p14:tracePt t="13198" x="6164263" y="176213"/>
          <p14:tracePt t="13199" x="6156325" y="184150"/>
          <p14:tracePt t="13201" x="6148388" y="184150"/>
          <p14:tracePt t="13202" x="6140450" y="184150"/>
          <p14:tracePt t="13203" x="6132513" y="184150"/>
          <p14:tracePt t="13204" x="6132513" y="192088"/>
          <p14:tracePt t="13206" x="6124575" y="192088"/>
          <p14:tracePt t="13207" x="6116638" y="192088"/>
          <p14:tracePt t="13208" x="6108700" y="192088"/>
          <p14:tracePt t="13209" x="6108700" y="200025"/>
          <p14:tracePt t="13210" x="6100763" y="200025"/>
          <p14:tracePt t="13213" x="6091238" y="200025"/>
          <p14:tracePt t="13214" x="6083300" y="200025"/>
          <p14:tracePt t="13215" x="6075363" y="207963"/>
          <p14:tracePt t="13218" x="6067425" y="207963"/>
          <p14:tracePt t="13220" x="6059488" y="215900"/>
          <p14:tracePt t="13221" x="6051550" y="215900"/>
          <p14:tracePt t="13222" x="6051550" y="223838"/>
          <p14:tracePt t="13224" x="6043613" y="223838"/>
          <p14:tracePt t="13226" x="6035675" y="223838"/>
          <p14:tracePt t="13229" x="6027738" y="231775"/>
          <p14:tracePt t="13230" x="6019800" y="231775"/>
          <p14:tracePt t="13232" x="6011863" y="231775"/>
          <p14:tracePt t="13233" x="6011863" y="239713"/>
          <p14:tracePt t="13235" x="6003925" y="239713"/>
          <p14:tracePt t="13237" x="5995988" y="239713"/>
          <p14:tracePt t="13239" x="5988050" y="247650"/>
          <p14:tracePt t="13240" x="5980113" y="247650"/>
          <p14:tracePt t="13242" x="5980113" y="255588"/>
          <p14:tracePt t="13243" x="5972175" y="255588"/>
          <p14:tracePt t="13244" x="5964238" y="255588"/>
          <p14:tracePt t="13246" x="5956300" y="255588"/>
          <p14:tracePt t="13249" x="5956300" y="263525"/>
          <p14:tracePt t="13250" x="5948363" y="263525"/>
          <p14:tracePt t="13252" x="5940425" y="263525"/>
          <p14:tracePt t="13255" x="5940425" y="271463"/>
          <p14:tracePt t="13256" x="5932488" y="271463"/>
          <p14:tracePt t="13257" x="5924550" y="271463"/>
          <p14:tracePt t="13260" x="5916613" y="271463"/>
          <p14:tracePt t="13264" x="5908675" y="271463"/>
          <p14:tracePt t="13266" x="5908675" y="279400"/>
          <p14:tracePt t="13267" x="5900738" y="279400"/>
          <p14:tracePt t="13270" x="5892800" y="279400"/>
          <p14:tracePt t="13273" x="5892800" y="287338"/>
          <p14:tracePt t="13275" x="5884863" y="287338"/>
          <p14:tracePt t="13280" x="5884863" y="295275"/>
          <p14:tracePt t="13281" x="5876925" y="295275"/>
          <p14:tracePt t="13289" x="5868988" y="295275"/>
          <p14:tracePt t="13292" x="5861050" y="295275"/>
          <p14:tracePt t="13297" x="5861050" y="303213"/>
          <p14:tracePt t="13302" x="5853113" y="303213"/>
          <p14:tracePt t="13306" x="5853113" y="311150"/>
          <p14:tracePt t="13309" x="5845175" y="311150"/>
          <p14:tracePt t="13315" x="5837238" y="311150"/>
          <p14:tracePt t="13317" x="5837238" y="319088"/>
          <p14:tracePt t="13320" x="5829300" y="319088"/>
          <p14:tracePt t="13327" x="5821363" y="319088"/>
          <p14:tracePt t="13334" x="5821363" y="327025"/>
          <p14:tracePt t="13341" x="5813425" y="327025"/>
          <p14:tracePt t="13447" x="5805488" y="327025"/>
          <p14:tracePt t="13481" x="5797550" y="327025"/>
          <p14:tracePt t="13557" x="5797550" y="334963"/>
          <p14:tracePt t="13631" x="5789613" y="334963"/>
          <p14:tracePt t="15269" x="5781675" y="334963"/>
          <p14:tracePt t="15271" x="5781675" y="342900"/>
          <p14:tracePt t="15273" x="5773738" y="342900"/>
          <p14:tracePt t="15274" x="5773738" y="350838"/>
          <p14:tracePt t="15275" x="5765800" y="350838"/>
          <p14:tracePt t="15278" x="5757863" y="358775"/>
          <p14:tracePt t="15281" x="5749925" y="358775"/>
          <p14:tracePt t="15283" x="5749925" y="366713"/>
          <p14:tracePt t="15285" x="5740400" y="366713"/>
          <p14:tracePt t="15286" x="5732463" y="366713"/>
          <p14:tracePt t="15288" x="5732463" y="374650"/>
          <p14:tracePt t="15290" x="5724525" y="374650"/>
          <p14:tracePt t="15291" x="5724525" y="382588"/>
          <p14:tracePt t="15293" x="5716588" y="382588"/>
          <p14:tracePt t="15296" x="5708650" y="390525"/>
          <p14:tracePt t="15298" x="5700713" y="390525"/>
          <p14:tracePt t="15301" x="5692775" y="390525"/>
          <p14:tracePt t="15302" x="5692775" y="398463"/>
          <p14:tracePt t="15305" x="5684838" y="398463"/>
          <p14:tracePt t="15307" x="5684838" y="406400"/>
          <p14:tracePt t="15308" x="5676900" y="406400"/>
          <p14:tracePt t="15310" x="5676900" y="414338"/>
          <p14:tracePt t="15311" x="5668963" y="414338"/>
          <p14:tracePt t="15313" x="5661025" y="414338"/>
          <p14:tracePt t="15316" x="5653088" y="422275"/>
          <p14:tracePt t="15319" x="5645150" y="422275"/>
          <p14:tracePt t="15322" x="5637213" y="430213"/>
          <p14:tracePt t="15323" x="5629275" y="430213"/>
          <p14:tracePt t="15326" x="5621338" y="430213"/>
          <p14:tracePt t="15328" x="5621338" y="438150"/>
          <p14:tracePt t="15329" x="5613400" y="438150"/>
          <p14:tracePt t="15331" x="5605463" y="446088"/>
          <p14:tracePt t="15332" x="5597525" y="446088"/>
          <p14:tracePt t="15335" x="5589588" y="454025"/>
          <p14:tracePt t="15337" x="5581650" y="454025"/>
          <p14:tracePt t="15339" x="5573713" y="454025"/>
          <p14:tracePt t="15340" x="5565775" y="454025"/>
          <p14:tracePt t="15341" x="5565775" y="461963"/>
          <p14:tracePt t="15343" x="5557838" y="461963"/>
          <p14:tracePt t="15345" x="5549900" y="461963"/>
          <p14:tracePt t="15346" x="5549900" y="469900"/>
          <p14:tracePt t="15348" x="5541963" y="469900"/>
          <p14:tracePt t="15349" x="5534025" y="469900"/>
          <p14:tracePt t="15350" x="5534025" y="477838"/>
          <p14:tracePt t="15352" x="5526088" y="477838"/>
          <p14:tracePt t="15355" x="5518150" y="477838"/>
          <p14:tracePt t="15358" x="5510213" y="485775"/>
          <p14:tracePt t="15360" x="5502275" y="485775"/>
          <p14:tracePt t="15363" x="5494338" y="485775"/>
          <p14:tracePt t="15364" x="5494338" y="493713"/>
          <p14:tracePt t="15365" x="5486400" y="493713"/>
          <p14:tracePt t="15367" x="5478463" y="493713"/>
          <p14:tracePt t="15369" x="5470525" y="493713"/>
          <p14:tracePt t="15371" x="5462588" y="493713"/>
          <p14:tracePt t="15372" x="5454650" y="501650"/>
          <p14:tracePt t="15373" x="5446713" y="501650"/>
          <p14:tracePt t="15374" x="5446713" y="509588"/>
          <p14:tracePt t="15375" x="5438775" y="509588"/>
          <p14:tracePt t="15377" x="5430838" y="509588"/>
          <p14:tracePt t="15378" x="5430838" y="519113"/>
          <p14:tracePt t="15379" x="5414963" y="519113"/>
          <p14:tracePt t="15381" x="5407025" y="519113"/>
          <p14:tracePt t="15382" x="5397500" y="527050"/>
          <p14:tracePt t="15383" x="5389563" y="527050"/>
          <p14:tracePt t="15384" x="5381625" y="527050"/>
          <p14:tracePt t="15385" x="5373688" y="527050"/>
          <p14:tracePt t="15386" x="5373688" y="534988"/>
          <p14:tracePt t="15387" x="5357813" y="542925"/>
          <p14:tracePt t="15389" x="5341938" y="542925"/>
          <p14:tracePt t="15391" x="5334000" y="550863"/>
          <p14:tracePt t="15392" x="5318125" y="558800"/>
          <p14:tracePt t="15394" x="5302250" y="566738"/>
          <p14:tracePt t="15395" x="5294313" y="566738"/>
          <p14:tracePt t="15396" x="5286375" y="566738"/>
          <p14:tracePt t="15397" x="5278438" y="574675"/>
          <p14:tracePt t="15398" x="5270500" y="582613"/>
          <p14:tracePt t="15399" x="5262563" y="582613"/>
          <p14:tracePt t="15400" x="5254625" y="582613"/>
          <p14:tracePt t="15401" x="5246688" y="590550"/>
          <p14:tracePt t="15402" x="5238750" y="590550"/>
          <p14:tracePt t="15403" x="5230813" y="598488"/>
          <p14:tracePt t="15404" x="5222875" y="598488"/>
          <p14:tracePt t="15405" x="5207000" y="606425"/>
          <p14:tracePt t="15406" x="5199063" y="614363"/>
          <p14:tracePt t="15407" x="5183188" y="614363"/>
          <p14:tracePt t="15408" x="5175250" y="622300"/>
          <p14:tracePt t="15409" x="5175250" y="630238"/>
          <p14:tracePt t="15410" x="5159375" y="630238"/>
          <p14:tracePt t="15411" x="5151438" y="638175"/>
          <p14:tracePt t="15412" x="5143500" y="646113"/>
          <p14:tracePt t="15413" x="5127625" y="646113"/>
          <p14:tracePt t="15414" x="5119688" y="654050"/>
          <p14:tracePt t="15415" x="5095875" y="669925"/>
          <p14:tracePt t="15416" x="5087938" y="669925"/>
          <p14:tracePt t="15417" x="5080000" y="677863"/>
          <p14:tracePt t="15418" x="5064125" y="685800"/>
          <p14:tracePt t="15419" x="5056188" y="685800"/>
          <p14:tracePt t="15420" x="5046663" y="693738"/>
          <p14:tracePt t="15421" x="5030788" y="701675"/>
          <p14:tracePt t="15422" x="5022850" y="709613"/>
          <p14:tracePt t="15423" x="5014913" y="709613"/>
          <p14:tracePt t="15424" x="5006975" y="717550"/>
          <p14:tracePt t="15425" x="4991100" y="725488"/>
          <p14:tracePt t="15426" x="4983163" y="733425"/>
          <p14:tracePt t="15427" x="4967288" y="733425"/>
          <p14:tracePt t="15428" x="4967288" y="741363"/>
          <p14:tracePt t="15429" x="4951413" y="749300"/>
          <p14:tracePt t="15430" x="4943475" y="749300"/>
          <p14:tracePt t="15431" x="4935538" y="757238"/>
          <p14:tracePt t="15432" x="4919663" y="757238"/>
          <p14:tracePt t="15433" x="4911725" y="773113"/>
          <p14:tracePt t="15434" x="4903788" y="781050"/>
          <p14:tracePt t="15435" x="4895850" y="781050"/>
          <p14:tracePt t="15436" x="4887913" y="788988"/>
          <p14:tracePt t="15437" x="4879975" y="788988"/>
          <p14:tracePt t="15438" x="4864100" y="796925"/>
          <p14:tracePt t="15440" x="4856163" y="804863"/>
          <p14:tracePt t="15441" x="4840288" y="812800"/>
          <p14:tracePt t="15443" x="4824413" y="820738"/>
          <p14:tracePt t="15445" x="4808538" y="828675"/>
          <p14:tracePt t="15446" x="4800600" y="836613"/>
          <p14:tracePt t="15447" x="4792663" y="836613"/>
          <p14:tracePt t="15449" x="4784725" y="844550"/>
          <p14:tracePt t="15450" x="4776788" y="844550"/>
          <p14:tracePt t="15451" x="4776788" y="852488"/>
          <p14:tracePt t="15452" x="4768850" y="862013"/>
          <p14:tracePt t="15453" x="4760913" y="862013"/>
          <p14:tracePt t="15455" x="4752975" y="869950"/>
          <p14:tracePt t="15457" x="4745038" y="877888"/>
          <p14:tracePt t="15458" x="4737100" y="877888"/>
          <p14:tracePt t="15461" x="4729163" y="885825"/>
          <p14:tracePt t="15462" x="4729163" y="893763"/>
          <p14:tracePt t="15463" x="4721225" y="893763"/>
          <p14:tracePt t="15465" x="4721225" y="901700"/>
          <p14:tracePt t="15467" x="4713288" y="901700"/>
          <p14:tracePt t="15468" x="4705350" y="909638"/>
          <p14:tracePt t="15471" x="4695825" y="917575"/>
          <p14:tracePt t="15473" x="4695825" y="925513"/>
          <p14:tracePt t="15476" x="4687888" y="933450"/>
          <p14:tracePt t="15479" x="4679950" y="941388"/>
          <p14:tracePt t="15482" x="4672013" y="941388"/>
          <p14:tracePt t="15483" x="4672013" y="949325"/>
          <p14:tracePt t="15485" x="4672013" y="957263"/>
          <p14:tracePt t="15486" x="4664075" y="965200"/>
          <p14:tracePt t="15489" x="4664075" y="973138"/>
          <p14:tracePt t="15491" x="4656138" y="981075"/>
          <p14:tracePt t="15493" x="4656138" y="989013"/>
          <p14:tracePt t="15494" x="4648200" y="996950"/>
          <p14:tracePt t="15496" x="4648200" y="1004888"/>
          <p14:tracePt t="15497" x="4640263" y="1004888"/>
          <p14:tracePt t="15498" x="4632325" y="1012825"/>
          <p14:tracePt t="15500" x="4632325" y="1028700"/>
          <p14:tracePt t="15501" x="4624388" y="1028700"/>
          <p14:tracePt t="15502" x="4624388" y="1044575"/>
          <p14:tracePt t="15504" x="4616450" y="1052513"/>
          <p14:tracePt t="15505" x="4608513" y="1060450"/>
          <p14:tracePt t="15507" x="4600575" y="1068388"/>
          <p14:tracePt t="15508" x="4600575" y="1076325"/>
          <p14:tracePt t="15509" x="4600575" y="1092200"/>
          <p14:tracePt t="15510" x="4592638" y="1092200"/>
          <p14:tracePt t="15511" x="4584700" y="1100138"/>
          <p14:tracePt t="15512" x="4584700" y="1116013"/>
          <p14:tracePt t="15513" x="4576763" y="1116013"/>
          <p14:tracePt t="15514" x="4568825" y="1131888"/>
          <p14:tracePt t="15515" x="4568825" y="1139825"/>
          <p14:tracePt t="15516" x="4560888" y="1147763"/>
          <p14:tracePt t="15518" x="4552950" y="1155700"/>
          <p14:tracePt t="15519" x="4545013" y="1163638"/>
          <p14:tracePt t="15520" x="4545013" y="1179513"/>
          <p14:tracePt t="15521" x="4537075" y="1187450"/>
          <p14:tracePt t="15522" x="4529138" y="1195388"/>
          <p14:tracePt t="15523" x="4529138" y="1204913"/>
          <p14:tracePt t="15524" x="4513263" y="1212850"/>
          <p14:tracePt t="15525" x="4513263" y="1228725"/>
          <p14:tracePt t="15526" x="4505325" y="1236663"/>
          <p14:tracePt t="15527" x="4497388" y="1244600"/>
          <p14:tracePt t="15528" x="4497388" y="1252538"/>
          <p14:tracePt t="15529" x="4489450" y="1260475"/>
          <p14:tracePt t="15530" x="4489450" y="1268413"/>
          <p14:tracePt t="15531" x="4481513" y="1284288"/>
          <p14:tracePt t="15532" x="4473575" y="1284288"/>
          <p14:tracePt t="15533" x="4473575" y="1292225"/>
          <p14:tracePt t="15534" x="4465638" y="1300163"/>
          <p14:tracePt t="15535" x="4465638" y="1308100"/>
          <p14:tracePt t="15536" x="4457700" y="1323975"/>
          <p14:tracePt t="15537" x="4449763" y="1323975"/>
          <p14:tracePt t="15538" x="4449763" y="1331913"/>
          <p14:tracePt t="15539" x="4441825" y="1339850"/>
          <p14:tracePt t="15540" x="4441825" y="1347788"/>
          <p14:tracePt t="15541" x="4433888" y="1355725"/>
          <p14:tracePt t="15542" x="4433888" y="1363663"/>
          <p14:tracePt t="15543" x="4425950" y="1363663"/>
          <p14:tracePt t="15544" x="4425950" y="1371600"/>
          <p14:tracePt t="15545" x="4418013" y="1379538"/>
          <p14:tracePt t="15546" x="4418013" y="1387475"/>
          <p14:tracePt t="15547" x="4418013" y="1395413"/>
          <p14:tracePt t="15548" x="4410075" y="1395413"/>
          <p14:tracePt t="15549" x="4410075" y="1411288"/>
          <p14:tracePt t="15550" x="4402138" y="1411288"/>
          <p14:tracePt t="15551" x="4402138" y="1419225"/>
          <p14:tracePt t="15552" x="4394200" y="1427163"/>
          <p14:tracePt t="15553" x="4394200" y="1435100"/>
          <p14:tracePt t="15554" x="4394200" y="1443038"/>
          <p14:tracePt t="15555" x="4386263" y="1443038"/>
          <p14:tracePt t="15556" x="4386263" y="1450975"/>
          <p14:tracePt t="15557" x="4378325" y="1458913"/>
          <p14:tracePt t="15559" x="4370388" y="1466850"/>
          <p14:tracePt t="15560" x="4370388" y="1474788"/>
          <p14:tracePt t="15561" x="4370388" y="1482725"/>
          <p14:tracePt t="15562" x="4370388" y="1490663"/>
          <p14:tracePt t="15563" x="4362450" y="1490663"/>
          <p14:tracePt t="15564" x="4362450" y="1498600"/>
          <p14:tracePt t="15565" x="4352925" y="1498600"/>
          <p14:tracePt t="15566" x="4352925" y="1506538"/>
          <p14:tracePt t="15567" x="4352925" y="1514475"/>
          <p14:tracePt t="15570" x="4352925" y="1522413"/>
          <p14:tracePt t="15571" x="4344988" y="1530350"/>
          <p14:tracePt t="15574" x="4344988" y="1538288"/>
          <p14:tracePt t="15575" x="4344988" y="1547813"/>
          <p14:tracePt t="15578" x="4344988" y="1555750"/>
          <p14:tracePt t="15580" x="4337050" y="1563688"/>
          <p14:tracePt t="15582" x="4337050" y="1571625"/>
          <p14:tracePt t="15583" x="4337050" y="1579563"/>
          <p14:tracePt t="15586" x="4337050" y="1587500"/>
          <p14:tracePt t="15588" x="4337050" y="1595438"/>
          <p14:tracePt t="15590" x="4337050" y="1603375"/>
          <p14:tracePt t="15591" x="4337050" y="1611313"/>
          <p14:tracePt t="15594" x="4337050" y="1619250"/>
          <p14:tracePt t="15596" x="4337050" y="1627188"/>
          <p14:tracePt t="15599" x="4337050" y="1635125"/>
          <p14:tracePt t="15600" x="4337050" y="1643063"/>
          <p14:tracePt t="15602" x="4337050" y="1651000"/>
          <p14:tracePt t="15604" x="4337050" y="1658938"/>
          <p14:tracePt t="15606" x="4337050" y="1666875"/>
          <p14:tracePt t="15608" x="4337050" y="1674813"/>
          <p14:tracePt t="15610" x="4337050" y="1682750"/>
          <p14:tracePt t="15613" x="4337050" y="1690688"/>
          <p14:tracePt t="15615" x="4337050" y="1698625"/>
          <p14:tracePt t="15616" x="4337050" y="1706563"/>
          <p14:tracePt t="15619" x="4337050" y="1714500"/>
          <p14:tracePt t="15621" x="4337050" y="1722438"/>
          <p14:tracePt t="15623" x="4337050" y="1730375"/>
          <p14:tracePt t="15625" x="4344988" y="1738313"/>
          <p14:tracePt t="15627" x="4344988" y="1746250"/>
          <p14:tracePt t="15629" x="4352925" y="1754188"/>
          <p14:tracePt t="15631" x="4352925" y="1762125"/>
          <p14:tracePt t="15633" x="4352925" y="1770063"/>
          <p14:tracePt t="15637" x="4352925" y="1778000"/>
          <p14:tracePt t="15639" x="4362450" y="1785938"/>
          <p14:tracePt t="15641" x="4362450" y="1793875"/>
          <p14:tracePt t="15643" x="4362450" y="1801813"/>
          <p14:tracePt t="15644" x="4370388" y="1801813"/>
          <p14:tracePt t="15647" x="4370388" y="1809750"/>
          <p14:tracePt t="15650" x="4370388" y="1817688"/>
          <p14:tracePt t="15654" x="4378325" y="1825625"/>
          <p14:tracePt t="15658" x="4386263" y="1833563"/>
          <p14:tracePt t="15664" x="4394200" y="1841500"/>
          <p14:tracePt t="15669" x="4394200" y="1849438"/>
          <p14:tracePt t="15673" x="4402138" y="1849438"/>
          <p14:tracePt t="15676" x="4402138" y="1857375"/>
          <p14:tracePt t="15679" x="4410075" y="1857375"/>
          <p14:tracePt t="15680" x="4410075" y="1865313"/>
          <p14:tracePt t="15685" x="4418013" y="1873250"/>
          <p14:tracePt t="15686" x="4425950" y="1873250"/>
          <p14:tracePt t="15691" x="4433888" y="1873250"/>
          <p14:tracePt t="15692" x="4433888" y="1881188"/>
          <p14:tracePt t="15695" x="4441825" y="1881188"/>
          <p14:tracePt t="15696" x="4441825" y="1890713"/>
          <p14:tracePt t="15698" x="4449763" y="1890713"/>
          <p14:tracePt t="15699" x="4449763" y="1898650"/>
          <p14:tracePt t="15700" x="4457700" y="1898650"/>
          <p14:tracePt t="15702" x="4465638" y="1898650"/>
          <p14:tracePt t="15704" x="4465638" y="1906588"/>
          <p14:tracePt t="15705" x="4473575" y="1906588"/>
          <p14:tracePt t="15707" x="4481513" y="1914525"/>
          <p14:tracePt t="15708" x="4489450" y="1914525"/>
          <p14:tracePt t="15711" x="4497388" y="1914525"/>
          <p14:tracePt t="15712" x="4497388" y="1922463"/>
          <p14:tracePt t="15713" x="4505325" y="1922463"/>
          <p14:tracePt t="15714" x="4505325" y="1930400"/>
          <p14:tracePt t="15715" x="4513263" y="1930400"/>
          <p14:tracePt t="15716" x="4521200" y="1930400"/>
          <p14:tracePt t="15717" x="4521200" y="1938338"/>
          <p14:tracePt t="15719" x="4529138" y="1938338"/>
          <p14:tracePt t="15720" x="4537075" y="1938338"/>
          <p14:tracePt t="15721" x="4545013" y="1938338"/>
          <p14:tracePt t="15722" x="4545013" y="1946275"/>
          <p14:tracePt t="15723" x="4552950" y="1954213"/>
          <p14:tracePt t="15725" x="4560888" y="1954213"/>
          <p14:tracePt t="15726" x="4568825" y="1954213"/>
          <p14:tracePt t="15727" x="4568825" y="1962150"/>
          <p14:tracePt t="15728" x="4576763" y="1962150"/>
          <p14:tracePt t="15730" x="4584700" y="1962150"/>
          <p14:tracePt t="15731" x="4584700" y="1970088"/>
          <p14:tracePt t="15732" x="4600575" y="1970088"/>
          <p14:tracePt t="15734" x="4608513" y="1978025"/>
          <p14:tracePt t="15736" x="4616450" y="1985963"/>
          <p14:tracePt t="15737" x="4624388" y="1985963"/>
          <p14:tracePt t="15738" x="4632325" y="1985963"/>
          <p14:tracePt t="15739" x="4640263" y="1985963"/>
          <p14:tracePt t="15740" x="4640263" y="1993900"/>
          <p14:tracePt t="15741" x="4648200" y="1993900"/>
          <p14:tracePt t="15742" x="4656138" y="1993900"/>
          <p14:tracePt t="15743" x="4656138" y="2001838"/>
          <p14:tracePt t="15744" x="4664075" y="2001838"/>
          <p14:tracePt t="15745" x="4672013" y="2001838"/>
          <p14:tracePt t="15746" x="4672013" y="2009775"/>
          <p14:tracePt t="15747" x="4679950" y="2009775"/>
          <p14:tracePt t="15749" x="4695825" y="2009775"/>
          <p14:tracePt t="15750" x="4695825" y="2017713"/>
          <p14:tracePt t="15751" x="4705350" y="2017713"/>
          <p14:tracePt t="15753" x="4713288" y="2017713"/>
          <p14:tracePt t="15754" x="4713288" y="2025650"/>
          <p14:tracePt t="15755" x="4721225" y="2025650"/>
          <p14:tracePt t="15756" x="4729163" y="2025650"/>
          <p14:tracePt t="15757" x="4737100" y="2025650"/>
          <p14:tracePt t="15759" x="4745038" y="2033588"/>
          <p14:tracePt t="15760" x="4752975" y="2041525"/>
          <p14:tracePt t="15761" x="4760913" y="2041525"/>
          <p14:tracePt t="15763" x="4768850" y="2041525"/>
          <p14:tracePt t="15765" x="4776788" y="2041525"/>
          <p14:tracePt t="15766" x="4784725" y="2049463"/>
          <p14:tracePt t="15767" x="4792663" y="2049463"/>
          <p14:tracePt t="15768" x="4800600" y="2049463"/>
          <p14:tracePt t="15769" x="4800600" y="2057400"/>
          <p14:tracePt t="15770" x="4808538" y="2057400"/>
          <p14:tracePt t="15771" x="4816475" y="2057400"/>
          <p14:tracePt t="15772" x="4816475" y="2065338"/>
          <p14:tracePt t="15773" x="4832350" y="2065338"/>
          <p14:tracePt t="15775" x="4840288" y="2065338"/>
          <p14:tracePt t="15776" x="4848225" y="2065338"/>
          <p14:tracePt t="15777" x="4848225" y="2073275"/>
          <p14:tracePt t="15778" x="4856163" y="2073275"/>
          <p14:tracePt t="15779" x="4864100" y="2073275"/>
          <p14:tracePt t="15780" x="4872038" y="2073275"/>
          <p14:tracePt t="15781" x="4872038" y="2081213"/>
          <p14:tracePt t="15782" x="4879975" y="2081213"/>
          <p14:tracePt t="15783" x="4887913" y="2081213"/>
          <p14:tracePt t="15784" x="4895850" y="2081213"/>
          <p14:tracePt t="15786" x="4911725" y="2089150"/>
          <p14:tracePt t="15789" x="4919663" y="2089150"/>
          <p14:tracePt t="15790" x="4927600" y="2089150"/>
          <p14:tracePt t="15791" x="4927600" y="2097088"/>
          <p14:tracePt t="15792" x="4935538" y="2097088"/>
          <p14:tracePt t="15793" x="4943475" y="2097088"/>
          <p14:tracePt t="15794" x="4951413" y="2097088"/>
          <p14:tracePt t="15795" x="4951413" y="2105025"/>
          <p14:tracePt t="15796" x="4967288" y="2105025"/>
          <p14:tracePt t="15798" x="4975225" y="2105025"/>
          <p14:tracePt t="15800" x="4983163" y="2105025"/>
          <p14:tracePt t="15801" x="4991100" y="2112963"/>
          <p14:tracePt t="15802" x="4999038" y="2112963"/>
          <p14:tracePt t="15803" x="4999038" y="2120900"/>
          <p14:tracePt t="15804" x="5014913" y="2120900"/>
          <p14:tracePt t="15806" x="5022850" y="2120900"/>
          <p14:tracePt t="15807" x="5030788" y="2128838"/>
          <p14:tracePt t="15808" x="5038725" y="2128838"/>
          <p14:tracePt t="15810" x="5046663" y="2128838"/>
          <p14:tracePt t="15811" x="5056188" y="2128838"/>
          <p14:tracePt t="15813" x="5064125" y="2128838"/>
          <p14:tracePt t="15814" x="5072063" y="2136775"/>
          <p14:tracePt t="15815" x="5080000" y="2136775"/>
          <p14:tracePt t="15816" x="5087938" y="2144713"/>
          <p14:tracePt t="15818" x="5095875" y="2144713"/>
          <p14:tracePt t="15819" x="5111750" y="2144713"/>
          <p14:tracePt t="15820" x="5119688" y="2152650"/>
          <p14:tracePt t="15821" x="5127625" y="2152650"/>
          <p14:tracePt t="15822" x="5135563" y="2152650"/>
          <p14:tracePt t="15824" x="5143500" y="2160588"/>
          <p14:tracePt t="15825" x="5151438" y="2160588"/>
          <p14:tracePt t="15826" x="5159375" y="2160588"/>
          <p14:tracePt t="15828" x="5167313" y="2168525"/>
          <p14:tracePt t="15830" x="5175250" y="2168525"/>
          <p14:tracePt t="15831" x="5183188" y="2168525"/>
          <p14:tracePt t="15832" x="5191125" y="2168525"/>
          <p14:tracePt t="15834" x="5199063" y="2168525"/>
          <p14:tracePt t="15835" x="5207000" y="2168525"/>
          <p14:tracePt t="15836" x="5207000" y="2176463"/>
          <p14:tracePt t="15837" x="5214938" y="2176463"/>
          <p14:tracePt t="15839" x="5222875" y="2176463"/>
          <p14:tracePt t="15841" x="5238750" y="2176463"/>
          <p14:tracePt t="15842" x="5238750" y="2184400"/>
          <p14:tracePt t="15843" x="5246688" y="2184400"/>
          <p14:tracePt t="15845" x="5254625" y="2184400"/>
          <p14:tracePt t="15846" x="5262563" y="2192338"/>
          <p14:tracePt t="15847" x="5270500" y="2192338"/>
          <p14:tracePt t="15850" x="5278438" y="2192338"/>
          <p14:tracePt t="15851" x="5286375" y="2192338"/>
          <p14:tracePt t="15853" x="5294313" y="2192338"/>
          <p14:tracePt t="15855" x="5302250" y="2192338"/>
          <p14:tracePt t="15857" x="5310188" y="2200275"/>
          <p14:tracePt t="15858" x="5318125" y="2200275"/>
          <p14:tracePt t="15861" x="5326063" y="2200275"/>
          <p14:tracePt t="15863" x="5334000" y="2200275"/>
          <p14:tracePt t="15864" x="5334000" y="2208213"/>
          <p14:tracePt t="15865" x="5341938" y="2208213"/>
          <p14:tracePt t="15868" x="5349875" y="2208213"/>
          <p14:tracePt t="15870" x="5357813" y="2208213"/>
          <p14:tracePt t="15874" x="5365750" y="2208213"/>
          <p14:tracePt t="15879" x="5373688" y="2208213"/>
          <p14:tracePt t="15883" x="5381625" y="2208213"/>
          <p14:tracePt t="15888" x="5381625" y="2216150"/>
          <p14:tracePt t="15889" x="5389563" y="2216150"/>
          <p14:tracePt t="15912" x="5397500" y="2216150"/>
          <p14:tracePt t="15922" x="5407025" y="2216150"/>
          <p14:tracePt t="15926" x="5407025" y="2224088"/>
          <p14:tracePt t="15938" x="5414963" y="2224088"/>
          <p14:tracePt t="15953" x="5422900" y="2224088"/>
          <p14:tracePt t="16072" x="5414963" y="2224088"/>
          <p14:tracePt t="16076" x="5407025" y="2216150"/>
          <p14:tracePt t="16078" x="5397500" y="2216150"/>
          <p14:tracePt t="16079" x="5389563" y="2216150"/>
          <p14:tracePt t="16080" x="5381625" y="2216150"/>
          <p14:tracePt t="16082" x="5373688" y="2216150"/>
          <p14:tracePt t="16083" x="5365750" y="2216150"/>
          <p14:tracePt t="16084" x="5357813" y="2216150"/>
          <p14:tracePt t="16085" x="5349875" y="2216150"/>
          <p14:tracePt t="16087" x="5341938" y="2216150"/>
          <p14:tracePt t="16088" x="5334000" y="2208213"/>
          <p14:tracePt t="16089" x="5326063" y="2208213"/>
          <p14:tracePt t="16090" x="5318125" y="2208213"/>
          <p14:tracePt t="16092" x="5302250" y="2208213"/>
          <p14:tracePt t="16093" x="5294313" y="2208213"/>
          <p14:tracePt t="16094" x="5286375" y="2208213"/>
          <p14:tracePt t="16095" x="5278438" y="2208213"/>
          <p14:tracePt t="16097" x="5262563" y="2208213"/>
          <p14:tracePt t="16098" x="5254625" y="2208213"/>
          <p14:tracePt t="16100" x="5238750" y="2208213"/>
          <p14:tracePt t="16101" x="5230813" y="2200275"/>
          <p14:tracePt t="16102" x="5222875" y="2200275"/>
          <p14:tracePt t="16103" x="5214938" y="2200275"/>
          <p14:tracePt t="16104" x="5207000" y="2200275"/>
          <p14:tracePt t="16105" x="5199063" y="2200275"/>
          <p14:tracePt t="16107" x="5191125" y="2200275"/>
          <p14:tracePt t="16108" x="5175250" y="2200275"/>
          <p14:tracePt t="16110" x="5159375" y="2200275"/>
          <p14:tracePt t="16111" x="5151438" y="2200275"/>
          <p14:tracePt t="16112" x="5143500" y="2200275"/>
          <p14:tracePt t="16113" x="5135563" y="2200275"/>
          <p14:tracePt t="16114" x="5119688" y="2200275"/>
          <p14:tracePt t="16116" x="5111750" y="2200275"/>
          <p14:tracePt t="16117" x="5095875" y="2200275"/>
          <p14:tracePt t="16118" x="5087938" y="2200275"/>
          <p14:tracePt t="16119" x="5080000" y="2200275"/>
          <p14:tracePt t="16120" x="5064125" y="2200275"/>
          <p14:tracePt t="16121" x="5056188" y="2200275"/>
          <p14:tracePt t="16123" x="5038725" y="2200275"/>
          <p14:tracePt t="16124" x="5022850" y="2200275"/>
          <p14:tracePt t="16125" x="5014913" y="2200275"/>
          <p14:tracePt t="16126" x="5006975" y="2200275"/>
          <p14:tracePt t="16127" x="4991100" y="2200275"/>
          <p14:tracePt t="16129" x="4975225" y="2200275"/>
          <p14:tracePt t="16130" x="4967288" y="2200275"/>
          <p14:tracePt t="16131" x="4959350" y="2200275"/>
          <p14:tracePt t="16132" x="4951413" y="2200275"/>
          <p14:tracePt t="16133" x="4943475" y="2200275"/>
          <p14:tracePt t="16134" x="4927600" y="2200275"/>
          <p14:tracePt t="16135" x="4919663" y="2200275"/>
          <p14:tracePt t="16136" x="4911725" y="2200275"/>
          <p14:tracePt t="16137" x="4903788" y="2200275"/>
          <p14:tracePt t="16138" x="4887913" y="2200275"/>
          <p14:tracePt t="16140" x="4872038" y="2200275"/>
          <p14:tracePt t="16141" x="4856163" y="2200275"/>
          <p14:tracePt t="16142" x="4848225" y="2200275"/>
          <p14:tracePt t="16143" x="4832350" y="2200275"/>
          <p14:tracePt t="16145" x="4816475" y="2200275"/>
          <p14:tracePt t="16146" x="4808538" y="2200275"/>
          <p14:tracePt t="16147" x="4800600" y="2200275"/>
          <p14:tracePt t="16148" x="4792663" y="2200275"/>
          <p14:tracePt t="16149" x="4776788" y="2200275"/>
          <p14:tracePt t="16150" x="4768850" y="2200275"/>
          <p14:tracePt t="16151" x="4760913" y="2200275"/>
          <p14:tracePt t="16152" x="4752975" y="2200275"/>
          <p14:tracePt t="16153" x="4745038" y="2200275"/>
          <p14:tracePt t="16154" x="4737100" y="2200275"/>
          <p14:tracePt t="16155" x="4721225" y="2200275"/>
          <p14:tracePt t="16157" x="4713288" y="2200275"/>
          <p14:tracePt t="16158" x="4705350" y="2200275"/>
          <p14:tracePt t="16159" x="4695825" y="2200275"/>
          <p14:tracePt t="16160" x="4687888" y="2200275"/>
          <p14:tracePt t="16161" x="4672013" y="2200275"/>
          <p14:tracePt t="16162" x="4664075" y="2200275"/>
          <p14:tracePt t="16163" x="4656138" y="2200275"/>
          <p14:tracePt t="16164" x="4640263" y="2200275"/>
          <p14:tracePt t="16166" x="4624388" y="2200275"/>
          <p14:tracePt t="16167" x="4616450" y="2200275"/>
          <p14:tracePt t="16168" x="4616450" y="2208213"/>
          <p14:tracePt t="16169" x="4600575" y="2208213"/>
          <p14:tracePt t="16171" x="4592638" y="2208213"/>
          <p14:tracePt t="16172" x="4576763" y="2208213"/>
          <p14:tracePt t="16174" x="4568825" y="2208213"/>
          <p14:tracePt t="16175" x="4560888" y="2208213"/>
          <p14:tracePt t="16176" x="4552950" y="2208213"/>
          <p14:tracePt t="16177" x="4545013" y="2216150"/>
          <p14:tracePt t="16178" x="4537075" y="2216150"/>
          <p14:tracePt t="16180" x="4529138" y="2216150"/>
          <p14:tracePt t="16181" x="4521200" y="2216150"/>
          <p14:tracePt t="16182" x="4513263" y="2216150"/>
          <p14:tracePt t="16183" x="4505325" y="2216150"/>
          <p14:tracePt t="16184" x="4497388" y="2216150"/>
          <p14:tracePt t="16186" x="4489450" y="2216150"/>
          <p14:tracePt t="16187" x="4481513" y="2216150"/>
          <p14:tracePt t="16188" x="4481513" y="2224088"/>
          <p14:tracePt t="16189" x="4473575" y="2224088"/>
          <p14:tracePt t="16190" x="4465638" y="2224088"/>
          <p14:tracePt t="16192" x="4457700" y="2224088"/>
          <p14:tracePt t="16193" x="4449763" y="2224088"/>
          <p14:tracePt t="16194" x="4441825" y="2224088"/>
          <p14:tracePt t="16195" x="4441825" y="2233613"/>
          <p14:tracePt t="16197" x="4433888" y="2233613"/>
          <p14:tracePt t="16198" x="4425950" y="2233613"/>
          <p14:tracePt t="16200" x="4418013" y="2233613"/>
          <p14:tracePt t="16202" x="4418013" y="2241550"/>
          <p14:tracePt t="16203" x="4410075" y="2241550"/>
          <p14:tracePt t="16205" x="4402138" y="2241550"/>
          <p14:tracePt t="16208" x="4394200" y="2241550"/>
          <p14:tracePt t="16210" x="4386263" y="2241550"/>
          <p14:tracePt t="16212" x="4378325" y="2241550"/>
          <p14:tracePt t="16216" x="4370388" y="2241550"/>
          <p14:tracePt t="16218" x="4362450" y="2241550"/>
          <p14:tracePt t="16222" x="4352925" y="2249488"/>
          <p14:tracePt t="16226" x="4344988" y="2249488"/>
          <p14:tracePt t="16230" x="4337050" y="2257425"/>
          <p14:tracePt t="16231" x="4329113" y="2257425"/>
          <p14:tracePt t="16236" x="4321175" y="2257425"/>
          <p14:tracePt t="16239" x="4313238" y="2257425"/>
          <p14:tracePt t="16240" x="4313238" y="2265363"/>
          <p14:tracePt t="16243" x="4305300" y="2273300"/>
          <p14:tracePt t="16245" x="4297363" y="2273300"/>
          <p14:tracePt t="16248" x="4289425" y="2281238"/>
          <p14:tracePt t="16251" x="4281488" y="2281238"/>
          <p14:tracePt t="16253" x="4273550" y="2281238"/>
          <p14:tracePt t="16255" x="4273550" y="2289175"/>
          <p14:tracePt t="16257" x="4265613" y="2289175"/>
          <p14:tracePt t="16258" x="4257675" y="2289175"/>
          <p14:tracePt t="16259" x="4257675" y="2297113"/>
          <p14:tracePt t="16261" x="4249738" y="2297113"/>
          <p14:tracePt t="16262" x="4249738" y="2305050"/>
          <p14:tracePt t="16264" x="4241800" y="2305050"/>
          <p14:tracePt t="16267" x="4233863" y="2312988"/>
          <p14:tracePt t="16269" x="4225925" y="2312988"/>
          <p14:tracePt t="16270" x="4225925" y="2320925"/>
          <p14:tracePt t="16271" x="4217988" y="2320925"/>
          <p14:tracePt t="16275" x="4210050" y="2328863"/>
          <p14:tracePt t="16276" x="4202113" y="2328863"/>
          <p14:tracePt t="16277" x="4202113" y="2336800"/>
          <p14:tracePt t="16279" x="4194175" y="2336800"/>
          <p14:tracePt t="16281" x="4194175" y="2344738"/>
          <p14:tracePt t="16282" x="4186238" y="2344738"/>
          <p14:tracePt t="16284" x="4178300" y="2352675"/>
          <p14:tracePt t="16286" x="4170363" y="2352675"/>
          <p14:tracePt t="16287" x="4170363" y="2360613"/>
          <p14:tracePt t="16289" x="4162425" y="2368550"/>
          <p14:tracePt t="16291" x="4154488" y="2368550"/>
          <p14:tracePt t="16292" x="4154488" y="2376488"/>
          <p14:tracePt t="16294" x="4146550" y="2376488"/>
          <p14:tracePt t="16295" x="4146550" y="2384425"/>
          <p14:tracePt t="16297" x="4138613" y="2384425"/>
          <p14:tracePt t="16298" x="4130675" y="2392363"/>
          <p14:tracePt t="16299" x="4130675" y="2400300"/>
          <p14:tracePt t="16301" x="4122738" y="2400300"/>
          <p14:tracePt t="16302" x="4122738" y="2408238"/>
          <p14:tracePt t="16304" x="4114800" y="2416175"/>
          <p14:tracePt t="16305" x="4106863" y="2416175"/>
          <p14:tracePt t="16307" x="4106863" y="2424113"/>
          <p14:tracePt t="16308" x="4098925" y="2432050"/>
          <p14:tracePt t="16310" x="4090988" y="2439988"/>
          <p14:tracePt t="16313" x="4083050" y="2447925"/>
          <p14:tracePt t="16314" x="4075113" y="2447925"/>
          <p14:tracePt t="16315" x="4075113" y="2455863"/>
          <p14:tracePt t="16316" x="4067175" y="2463800"/>
          <p14:tracePt t="16318" x="4059238" y="2471738"/>
          <p14:tracePt t="16320" x="4059238" y="2479675"/>
          <p14:tracePt t="16321" x="4051300" y="2479675"/>
          <p14:tracePt t="16323" x="4043363" y="2487613"/>
          <p14:tracePt t="16324" x="4035425" y="2495550"/>
          <p14:tracePt t="16326" x="4027488" y="2503488"/>
          <p14:tracePt t="16328" x="4019550" y="2511425"/>
          <p14:tracePt t="16330" x="4019550" y="2519363"/>
          <p14:tracePt t="16331" x="4011613" y="2519363"/>
          <p14:tracePt t="16332" x="4002088" y="2527300"/>
          <p14:tracePt t="16334" x="3994150" y="2535238"/>
          <p14:tracePt t="16336" x="3986213" y="2543175"/>
          <p14:tracePt t="16337" x="3978275" y="2551113"/>
          <p14:tracePt t="16339" x="3970338" y="2559050"/>
          <p14:tracePt t="16341" x="3962400" y="2566988"/>
          <p14:tracePt t="16343" x="3954463" y="2576513"/>
          <p14:tracePt t="16344" x="3946525" y="2584450"/>
          <p14:tracePt t="16346" x="3938588" y="2592388"/>
          <p14:tracePt t="16348" x="3922713" y="2608263"/>
          <p14:tracePt t="16350" x="3914775" y="2616200"/>
          <p14:tracePt t="16352" x="3898900" y="2624138"/>
          <p14:tracePt t="16353" x="3898900" y="2632075"/>
          <p14:tracePt t="16355" x="3890963" y="2640013"/>
          <p14:tracePt t="16356" x="3883025" y="2647950"/>
          <p14:tracePt t="16357" x="3875088" y="2655888"/>
          <p14:tracePt t="16359" x="3867150" y="2663825"/>
          <p14:tracePt t="16361" x="3859213" y="2671763"/>
          <p14:tracePt t="16362" x="3851275" y="2671763"/>
          <p14:tracePt t="16363" x="3843338" y="2679700"/>
          <p14:tracePt t="16364" x="3835400" y="2687638"/>
          <p14:tracePt t="16365" x="3835400" y="2695575"/>
          <p14:tracePt t="16366" x="3827463" y="2703513"/>
          <p14:tracePt t="16368" x="3819525" y="2711450"/>
          <p14:tracePt t="16370" x="3811588" y="2719388"/>
          <p14:tracePt t="16371" x="3803650" y="2727325"/>
          <p14:tracePt t="16372" x="3803650" y="2735263"/>
          <p14:tracePt t="16373" x="3795713" y="2735263"/>
          <p14:tracePt t="16374" x="3795713" y="2743200"/>
          <p14:tracePt t="16375" x="3787775" y="2743200"/>
          <p14:tracePt t="16376" x="3787775" y="2759075"/>
          <p14:tracePt t="16377" x="3779838" y="2759075"/>
          <p14:tracePt t="16378" x="3771900" y="2767013"/>
          <p14:tracePt t="16379" x="3771900" y="2774950"/>
          <p14:tracePt t="16380" x="3763963" y="2782888"/>
          <p14:tracePt t="16382" x="3756025" y="2790825"/>
          <p14:tracePt t="16383" x="3748088" y="2798763"/>
          <p14:tracePt t="16384" x="3748088" y="2806700"/>
          <p14:tracePt t="16385" x="3740150" y="2806700"/>
          <p14:tracePt t="16386" x="3740150" y="2814638"/>
          <p14:tracePt t="16387" x="3740150" y="2822575"/>
          <p14:tracePt t="16388" x="3732213" y="2830513"/>
          <p14:tracePt t="16389" x="3724275" y="2838450"/>
          <p14:tracePt t="16391" x="3716338" y="2846388"/>
          <p14:tracePt t="16392" x="3716338" y="2854325"/>
          <p14:tracePt t="16393" x="3708400" y="2862263"/>
          <p14:tracePt t="16394" x="3708400" y="2870200"/>
          <p14:tracePt t="16395" x="3700463" y="2878138"/>
          <p14:tracePt t="16396" x="3692525" y="2886075"/>
          <p14:tracePt t="16398" x="3684588" y="2901950"/>
          <p14:tracePt t="16399" x="3676650" y="2901950"/>
          <p14:tracePt t="16400" x="3676650" y="2919413"/>
          <p14:tracePt t="16402" x="3668713" y="2927350"/>
          <p14:tracePt t="16403" x="3668713" y="2935288"/>
          <p14:tracePt t="16404" x="3660775" y="2935288"/>
          <p14:tracePt t="16405" x="3660775" y="2943225"/>
          <p14:tracePt t="16406" x="3660775" y="2951163"/>
          <p14:tracePt t="16407" x="3651250" y="2959100"/>
          <p14:tracePt t="16408" x="3643313" y="2959100"/>
          <p14:tracePt t="16409" x="3643313" y="2974975"/>
          <p14:tracePt t="16410" x="3635375" y="2974975"/>
          <p14:tracePt t="16411" x="3635375" y="2982913"/>
          <p14:tracePt t="16412" x="3635375" y="2990850"/>
          <p14:tracePt t="16413" x="3627438" y="2998788"/>
          <p14:tracePt t="16414" x="3619500" y="2998788"/>
          <p14:tracePt t="16415" x="3619500" y="3006725"/>
          <p14:tracePt t="16416" x="3619500" y="3022600"/>
          <p14:tracePt t="16417" x="3611563" y="3022600"/>
          <p14:tracePt t="16418" x="3611563" y="3030538"/>
          <p14:tracePt t="16419" x="3603625" y="3038475"/>
          <p14:tracePt t="16420" x="3595688" y="3046413"/>
          <p14:tracePt t="16422" x="3595688" y="3054350"/>
          <p14:tracePt t="16423" x="3587750" y="3062288"/>
          <p14:tracePt t="16424" x="3587750" y="3070225"/>
          <p14:tracePt t="16426" x="3571875" y="3086100"/>
          <p14:tracePt t="16428" x="3571875" y="3094038"/>
          <p14:tracePt t="16429" x="3563938" y="3101975"/>
          <p14:tracePt t="16430" x="3563938" y="3109913"/>
          <p14:tracePt t="16431" x="3563938" y="3117850"/>
          <p14:tracePt t="16432" x="3556000" y="3125788"/>
          <p14:tracePt t="16434" x="3548063" y="3141663"/>
          <p14:tracePt t="16436" x="3540125" y="3149600"/>
          <p14:tracePt t="16437" x="3532188" y="3157538"/>
          <p14:tracePt t="16438" x="3532188" y="3165475"/>
          <p14:tracePt t="16439" x="3532188" y="3173413"/>
          <p14:tracePt t="16440" x="3524250" y="3181350"/>
          <p14:tracePt t="16441" x="3524250" y="3189288"/>
          <p14:tracePt t="16442" x="3516313" y="3189288"/>
          <p14:tracePt t="16443" x="3508375" y="3197225"/>
          <p14:tracePt t="16444" x="3508375" y="3213100"/>
          <p14:tracePt t="16446" x="3500438" y="3221038"/>
          <p14:tracePt t="16447" x="3500438" y="3228975"/>
          <p14:tracePt t="16448" x="3492500" y="3236913"/>
          <p14:tracePt t="16449" x="3492500" y="3244850"/>
          <p14:tracePt t="16451" x="3484563" y="3252788"/>
          <p14:tracePt t="16452" x="3476625" y="3262313"/>
          <p14:tracePt t="16453" x="3476625" y="3286125"/>
          <p14:tracePt t="16455" x="3468688" y="3294063"/>
          <p14:tracePt t="16456" x="3460750" y="3294063"/>
          <p14:tracePt t="16457" x="3460750" y="3309938"/>
          <p14:tracePt t="16458" x="3460750" y="3317875"/>
          <p14:tracePt t="16459" x="3452813" y="3325813"/>
          <p14:tracePt t="16461" x="3452813" y="3333750"/>
          <p14:tracePt t="16462" x="3444875" y="3341688"/>
          <p14:tracePt t="16463" x="3436938" y="3349625"/>
          <p14:tracePt t="16464" x="3436938" y="3357563"/>
          <p14:tracePt t="16465" x="3436938" y="3365500"/>
          <p14:tracePt t="16466" x="3436938" y="3373438"/>
          <p14:tracePt t="16467" x="3429000" y="3381375"/>
          <p14:tracePt t="16468" x="3429000" y="3389313"/>
          <p14:tracePt t="16469" x="3429000" y="3397250"/>
          <p14:tracePt t="16470" x="3429000" y="3405188"/>
          <p14:tracePt t="16471" x="3421063" y="3405188"/>
          <p14:tracePt t="16472" x="3421063" y="3413125"/>
          <p14:tracePt t="16473" x="3413125" y="3421063"/>
          <p14:tracePt t="16474" x="3413125" y="3429000"/>
          <p14:tracePt t="16476" x="3413125" y="3444875"/>
          <p14:tracePt t="16477" x="3405188" y="3444875"/>
          <p14:tracePt t="16478" x="3405188" y="3452813"/>
          <p14:tracePt t="16479" x="3405188" y="3460750"/>
          <p14:tracePt t="16480" x="3397250" y="3468688"/>
          <p14:tracePt t="16481" x="3397250" y="3476625"/>
          <p14:tracePt t="16483" x="3397250" y="3492500"/>
          <p14:tracePt t="16485" x="3397250" y="3500438"/>
          <p14:tracePt t="16487" x="3389313" y="3516313"/>
          <p14:tracePt t="16490" x="3381375" y="3524250"/>
          <p14:tracePt t="16492" x="3381375" y="3532188"/>
          <p14:tracePt t="16494" x="3381375" y="3540125"/>
          <p14:tracePt t="16495" x="3381375" y="3548063"/>
          <p14:tracePt t="16496" x="3381375" y="3556000"/>
          <p14:tracePt t="16498" x="3373438" y="3563938"/>
          <p14:tracePt t="16500" x="3373438" y="3571875"/>
          <p14:tracePt t="16501" x="3373438" y="3579813"/>
          <p14:tracePt t="16504" x="3373438" y="3587750"/>
          <p14:tracePt t="16506" x="3373438" y="3595688"/>
          <p14:tracePt t="16508" x="3373438" y="3605213"/>
          <p14:tracePt t="16509" x="3373438" y="3613150"/>
          <p14:tracePt t="16511" x="3365500" y="3621088"/>
          <p14:tracePt t="16514" x="3365500" y="3629025"/>
          <p14:tracePt t="16516" x="3357563" y="3636963"/>
          <p14:tracePt t="16517" x="3357563" y="3644900"/>
          <p14:tracePt t="16519" x="3357563" y="3652838"/>
          <p14:tracePt t="16521" x="3357563" y="3660775"/>
          <p14:tracePt t="16523" x="3357563" y="3668713"/>
          <p14:tracePt t="16524" x="3357563" y="3676650"/>
          <p14:tracePt t="16525" x="3349625" y="3676650"/>
          <p14:tracePt t="16526" x="3349625" y="3684588"/>
          <p14:tracePt t="16529" x="3349625" y="3692525"/>
          <p14:tracePt t="16531" x="3341688" y="3700463"/>
          <p14:tracePt t="16532" x="3341688" y="3708400"/>
          <p14:tracePt t="16534" x="3341688" y="3716338"/>
          <p14:tracePt t="16536" x="3341688" y="3724275"/>
          <p14:tracePt t="16538" x="3341688" y="3732213"/>
          <p14:tracePt t="16540" x="3333750" y="3740150"/>
          <p14:tracePt t="16541" x="3333750" y="3748088"/>
          <p14:tracePt t="16544" x="3325813" y="3756025"/>
          <p14:tracePt t="16545" x="3325813" y="3763963"/>
          <p14:tracePt t="16547" x="3325813" y="3771900"/>
          <p14:tracePt t="16550" x="3317875" y="3779838"/>
          <p14:tracePt t="16551" x="3317875" y="3787775"/>
          <p14:tracePt t="16553" x="3317875" y="3795713"/>
          <p14:tracePt t="16555" x="3317875" y="3803650"/>
          <p14:tracePt t="16557" x="3317875" y="3811588"/>
          <p14:tracePt t="16560" x="3317875" y="3827463"/>
          <p14:tracePt t="16561" x="3308350" y="3827463"/>
          <p14:tracePt t="16562" x="3308350" y="3835400"/>
          <p14:tracePt t="16565" x="3308350" y="3843338"/>
          <p14:tracePt t="16566" x="3308350" y="3851275"/>
          <p14:tracePt t="16568" x="3300413" y="3859213"/>
          <p14:tracePt t="16571" x="3292475" y="3875088"/>
          <p14:tracePt t="16574" x="3292475" y="3883025"/>
          <p14:tracePt t="16576" x="3292475" y="3890963"/>
          <p14:tracePt t="16578" x="3292475" y="3898900"/>
          <p14:tracePt t="16581" x="3292475" y="3906838"/>
          <p14:tracePt t="16582" x="3284538" y="3914775"/>
          <p14:tracePt t="16585" x="3284538" y="3922713"/>
          <p14:tracePt t="16587" x="3284538" y="3930650"/>
          <p14:tracePt t="16589" x="3276600" y="3938588"/>
          <p14:tracePt t="16592" x="3276600" y="3948113"/>
          <p14:tracePt t="16594" x="3276600" y="3956050"/>
          <p14:tracePt t="16597" x="3276600" y="3963988"/>
          <p14:tracePt t="16599" x="3276600" y="3971925"/>
          <p14:tracePt t="16602" x="3276600" y="3979863"/>
          <p14:tracePt t="16606" x="3276600" y="3987800"/>
          <p14:tracePt t="16609" x="3276600" y="3995738"/>
          <p14:tracePt t="16611" x="3276600" y="4003675"/>
          <p14:tracePt t="16615" x="3276600" y="4011613"/>
          <p14:tracePt t="16617" x="3276600" y="4019550"/>
          <p14:tracePt t="16621" x="3276600" y="4027488"/>
          <p14:tracePt t="16624" x="3276600" y="4035425"/>
          <p14:tracePt t="16625" x="3276600" y="4043363"/>
          <p14:tracePt t="16629" x="3276600" y="4051300"/>
          <p14:tracePt t="16632" x="3276600" y="4059238"/>
          <p14:tracePt t="16635" x="3276600" y="4067175"/>
          <p14:tracePt t="16637" x="3276600" y="4075113"/>
          <p14:tracePt t="16640" x="3276600" y="4083050"/>
          <p14:tracePt t="16643" x="3276600" y="4090988"/>
          <p14:tracePt t="16646" x="3276600" y="4098925"/>
          <p14:tracePt t="16648" x="3276600" y="4106863"/>
          <p14:tracePt t="16650" x="3276600" y="4114800"/>
          <p14:tracePt t="16652" x="3276600" y="4122738"/>
          <p14:tracePt t="16654" x="3276600" y="4130675"/>
          <p14:tracePt t="16655" x="3276600" y="4138613"/>
          <p14:tracePt t="16658" x="3276600" y="4146550"/>
          <p14:tracePt t="16659" x="3276600" y="4154488"/>
          <p14:tracePt t="16660" x="3276600" y="4162425"/>
          <p14:tracePt t="16663" x="3276600" y="4170363"/>
          <p14:tracePt t="16664" x="3276600" y="4178300"/>
          <p14:tracePt t="16666" x="3276600" y="4186238"/>
          <p14:tracePt t="16667" x="3268663" y="4194175"/>
          <p14:tracePt t="16668" x="3268663" y="4202113"/>
          <p14:tracePt t="16671" x="3268663" y="4210050"/>
          <p14:tracePt t="16672" x="3260725" y="4217988"/>
          <p14:tracePt t="16673" x="3260725" y="4225925"/>
          <p14:tracePt t="16675" x="3260725" y="4233863"/>
          <p14:tracePt t="16676" x="3260725" y="4241800"/>
          <p14:tracePt t="16677" x="3260725" y="4249738"/>
          <p14:tracePt t="16679" x="3260725" y="4257675"/>
          <p14:tracePt t="16680" x="3260725" y="4265613"/>
          <p14:tracePt t="16681" x="3260725" y="4273550"/>
          <p14:tracePt t="16682" x="3252788" y="4273550"/>
          <p14:tracePt t="16683" x="3252788" y="4281488"/>
          <p14:tracePt t="16684" x="3252788" y="4291013"/>
          <p14:tracePt t="16685" x="3252788" y="4298950"/>
          <p14:tracePt t="16687" x="3252788" y="4306888"/>
          <p14:tracePt t="16688" x="3252788" y="4314825"/>
          <p14:tracePt t="16690" x="3252788" y="4330700"/>
          <p14:tracePt t="16692" x="3252788" y="4338638"/>
          <p14:tracePt t="16693" x="3244850" y="4338638"/>
          <p14:tracePt t="16694" x="3244850" y="4354513"/>
          <p14:tracePt t="16696" x="3244850" y="4362450"/>
          <p14:tracePt t="16697" x="3244850" y="4370388"/>
          <p14:tracePt t="16699" x="3244850" y="4378325"/>
          <p14:tracePt t="16700" x="3244850" y="4386263"/>
          <p14:tracePt t="16701" x="3244850" y="4394200"/>
          <p14:tracePt t="16703" x="3244850" y="4402138"/>
          <p14:tracePt t="16704" x="3244850" y="4410075"/>
          <p14:tracePt t="16706" x="3244850" y="4418013"/>
          <p14:tracePt t="16708" x="3244850" y="4425950"/>
          <p14:tracePt t="16710" x="3244850" y="4433888"/>
          <p14:tracePt t="16711" x="3244850" y="4441825"/>
          <p14:tracePt t="16713" x="3244850" y="4449763"/>
          <p14:tracePt t="16715" x="3244850" y="4457700"/>
          <p14:tracePt t="16718" x="3244850" y="4465638"/>
          <p14:tracePt t="16720" x="3244850" y="4473575"/>
          <p14:tracePt t="16722" x="3244850" y="4481513"/>
          <p14:tracePt t="16726" x="3244850" y="4489450"/>
          <p14:tracePt t="16728" x="3244850" y="4497388"/>
          <p14:tracePt t="16730" x="3252788" y="4505325"/>
          <p14:tracePt t="16733" x="3252788" y="4513263"/>
          <p14:tracePt t="16736" x="3252788" y="4521200"/>
          <p14:tracePt t="16740" x="3252788" y="4529138"/>
          <p14:tracePt t="16741" x="3260725" y="4537075"/>
          <p14:tracePt t="16745" x="3260725" y="4545013"/>
          <p14:tracePt t="16749" x="3268663" y="4552950"/>
          <p14:tracePt t="16752" x="3276600" y="4560888"/>
          <p14:tracePt t="16754" x="3276600" y="4568825"/>
          <p14:tracePt t="16757" x="3276600" y="4576763"/>
          <p14:tracePt t="16760" x="3276600" y="4584700"/>
          <p14:tracePt t="16762" x="3284538" y="4592638"/>
          <p14:tracePt t="16764" x="3284538" y="4600575"/>
          <p14:tracePt t="16766" x="3284538" y="4608513"/>
          <p14:tracePt t="16768" x="3284538" y="4616450"/>
          <p14:tracePt t="16769" x="3292475" y="4616450"/>
          <p14:tracePt t="16771" x="3292475" y="4624388"/>
          <p14:tracePt t="16772" x="3292475" y="4633913"/>
          <p14:tracePt t="16774" x="3292475" y="4641850"/>
          <p14:tracePt t="16776" x="3292475" y="4649788"/>
          <p14:tracePt t="16778" x="3292475" y="4657725"/>
          <p14:tracePt t="16779" x="3300413" y="4665663"/>
          <p14:tracePt t="16781" x="3300413" y="4681538"/>
          <p14:tracePt t="16782" x="3308350" y="4689475"/>
          <p14:tracePt t="16784" x="3308350" y="4697413"/>
          <p14:tracePt t="16785" x="3308350" y="4705350"/>
          <p14:tracePt t="16786" x="3308350" y="4713288"/>
          <p14:tracePt t="16788" x="3317875" y="4721225"/>
          <p14:tracePt t="16789" x="3317875" y="4729163"/>
          <p14:tracePt t="16791" x="3317875" y="4737100"/>
          <p14:tracePt t="16792" x="3317875" y="4745038"/>
          <p14:tracePt t="16793" x="3325813" y="4760913"/>
          <p14:tracePt t="16795" x="3325813" y="4768850"/>
          <p14:tracePt t="16796" x="3333750" y="4776788"/>
          <p14:tracePt t="16797" x="3333750" y="4784725"/>
          <p14:tracePt t="16798" x="3333750" y="4792663"/>
          <p14:tracePt t="16799" x="3341688" y="4800600"/>
          <p14:tracePt t="16800" x="3341688" y="4808538"/>
          <p14:tracePt t="16802" x="3349625" y="4824413"/>
          <p14:tracePt t="16804" x="3349625" y="4832350"/>
          <p14:tracePt t="16805" x="3357563" y="4840288"/>
          <p14:tracePt t="16807" x="3357563" y="4848225"/>
          <p14:tracePt t="16808" x="3357563" y="4856163"/>
          <p14:tracePt t="16809" x="3365500" y="4864100"/>
          <p14:tracePt t="16811" x="3373438" y="4879975"/>
          <p14:tracePt t="16813" x="3373438" y="4887913"/>
          <p14:tracePt t="16814" x="3381375" y="4895850"/>
          <p14:tracePt t="16815" x="3381375" y="4903788"/>
          <p14:tracePt t="16816" x="3389313" y="4903788"/>
          <p14:tracePt t="16817" x="3389313" y="4911725"/>
          <p14:tracePt t="16819" x="3397250" y="4919663"/>
          <p14:tracePt t="16820" x="3405188" y="4927600"/>
          <p14:tracePt t="16821" x="3405188" y="4935538"/>
          <p14:tracePt t="16823" x="3413125" y="4943475"/>
          <p14:tracePt t="16824" x="3413125" y="4951413"/>
          <p14:tracePt t="16825" x="3413125" y="4959350"/>
          <p14:tracePt t="16826" x="3421063" y="4959350"/>
          <p14:tracePt t="16827" x="3429000" y="4967288"/>
          <p14:tracePt t="16828" x="3436938" y="4976813"/>
          <p14:tracePt t="16829" x="3436938" y="4984750"/>
          <p14:tracePt t="16831" x="3444875" y="4992688"/>
          <p14:tracePt t="16832" x="3444875" y="5000625"/>
          <p14:tracePt t="16833" x="3452813" y="5008563"/>
          <p14:tracePt t="16834" x="3460750" y="5008563"/>
          <p14:tracePt t="16835" x="3460750" y="5016500"/>
          <p14:tracePt t="16836" x="3468688" y="5016500"/>
          <p14:tracePt t="16837" x="3468688" y="5024438"/>
          <p14:tracePt t="16838" x="3476625" y="5024438"/>
          <p14:tracePt t="16839" x="3476625" y="5032375"/>
          <p14:tracePt t="16840" x="3484563" y="5040313"/>
          <p14:tracePt t="16842" x="3492500" y="5048250"/>
          <p14:tracePt t="16843" x="3500438" y="5048250"/>
          <p14:tracePt t="16844" x="3500438" y="5056188"/>
          <p14:tracePt t="16845" x="3508375" y="5056188"/>
          <p14:tracePt t="16846" x="3516313" y="5064125"/>
          <p14:tracePt t="16848" x="3524250" y="5072063"/>
          <p14:tracePt t="16850" x="3532188" y="5080000"/>
          <p14:tracePt t="16852" x="3540125" y="5080000"/>
          <p14:tracePt t="16853" x="3548063" y="5087938"/>
          <p14:tracePt t="16855" x="3556000" y="5095875"/>
          <p14:tracePt t="16857" x="3563938" y="5103813"/>
          <p14:tracePt t="16858" x="3571875" y="5103813"/>
          <p14:tracePt t="16860" x="3579813" y="5111750"/>
          <p14:tracePt t="16862" x="3587750" y="5111750"/>
          <p14:tracePt t="16863" x="3587750" y="5119688"/>
          <p14:tracePt t="16864" x="3595688" y="5119688"/>
          <p14:tracePt t="16866" x="3603625" y="5127625"/>
          <p14:tracePt t="16868" x="3611563" y="5135563"/>
          <p14:tracePt t="16869" x="3619500" y="5135563"/>
          <p14:tracePt t="16871" x="3619500" y="5143500"/>
          <p14:tracePt t="16872" x="3627438" y="5143500"/>
          <p14:tracePt t="16873" x="3635375" y="5143500"/>
          <p14:tracePt t="16874" x="3635375" y="5151438"/>
          <p14:tracePt t="16875" x="3643313" y="5151438"/>
          <p14:tracePt t="16876" x="3643313" y="5159375"/>
          <p14:tracePt t="16877" x="3651250" y="5159375"/>
          <p14:tracePt t="16879" x="3660775" y="5159375"/>
          <p14:tracePt t="16880" x="3660775" y="5167313"/>
          <p14:tracePt t="16882" x="3668713" y="5167313"/>
          <p14:tracePt t="16884" x="3668713" y="5175250"/>
          <p14:tracePt t="16885" x="3676650" y="5175250"/>
          <p14:tracePt t="16887" x="3684588" y="5175250"/>
          <p14:tracePt t="16889" x="3684588" y="5183188"/>
          <p14:tracePt t="16890" x="3692525" y="5191125"/>
          <p14:tracePt t="16891" x="3700463" y="5191125"/>
          <p14:tracePt t="16894" x="3708400" y="5199063"/>
          <p14:tracePt t="16896" x="3716338" y="5199063"/>
          <p14:tracePt t="16898" x="3716338" y="5207000"/>
          <p14:tracePt t="16899" x="3724275" y="5207000"/>
          <p14:tracePt t="16900" x="3732213" y="5207000"/>
          <p14:tracePt t="16902" x="3740150" y="5214938"/>
          <p14:tracePt t="16905" x="3748088" y="5214938"/>
          <p14:tracePt t="16906" x="3748088" y="5222875"/>
          <p14:tracePt t="16907" x="3756025" y="5230813"/>
          <p14:tracePt t="16908" x="3763963" y="5230813"/>
          <p14:tracePt t="16910" x="3771900" y="5230813"/>
          <p14:tracePt t="16911" x="3771900" y="5238750"/>
          <p14:tracePt t="16912" x="3779838" y="5238750"/>
          <p14:tracePt t="16914" x="3787775" y="5246688"/>
          <p14:tracePt t="16916" x="3795713" y="5246688"/>
          <p14:tracePt t="16917" x="3803650" y="5254625"/>
          <p14:tracePt t="16919" x="3811588" y="5262563"/>
          <p14:tracePt t="16920" x="3819525" y="5262563"/>
          <p14:tracePt t="16921" x="3819525" y="5270500"/>
          <p14:tracePt t="16922" x="3827463" y="5270500"/>
          <p14:tracePt t="16924" x="3835400" y="5270500"/>
          <p14:tracePt t="16925" x="3835400" y="5278438"/>
          <p14:tracePt t="16926" x="3843338" y="5286375"/>
          <p14:tracePt t="16927" x="3851275" y="5286375"/>
          <p14:tracePt t="16928" x="3859213" y="5294313"/>
          <p14:tracePt t="16930" x="3867150" y="5294313"/>
          <p14:tracePt t="16931" x="3875088" y="5294313"/>
          <p14:tracePt t="16932" x="3875088" y="5302250"/>
          <p14:tracePt t="16933" x="3883025" y="5302250"/>
          <p14:tracePt t="16934" x="3890963" y="5310188"/>
          <p14:tracePt t="16935" x="3898900" y="5310188"/>
          <p14:tracePt t="16936" x="3906838" y="5319713"/>
          <p14:tracePt t="16938" x="3914775" y="5327650"/>
          <p14:tracePt t="16939" x="3930650" y="5327650"/>
          <p14:tracePt t="16941" x="3938588" y="5335588"/>
          <p14:tracePt t="16942" x="3946525" y="5335588"/>
          <p14:tracePt t="16943" x="3954463" y="5343525"/>
          <p14:tracePt t="16944" x="3962400" y="5343525"/>
          <p14:tracePt t="16945" x="3970338" y="5351463"/>
          <p14:tracePt t="16947" x="3986213" y="5351463"/>
          <p14:tracePt t="16948" x="3994150" y="5359400"/>
          <p14:tracePt t="16949" x="4002088" y="5367338"/>
          <p14:tracePt t="16950" x="4011613" y="5367338"/>
          <p14:tracePt t="16951" x="4019550" y="5367338"/>
          <p14:tracePt t="16952" x="4027488" y="5375275"/>
          <p14:tracePt t="16953" x="4035425" y="5375275"/>
          <p14:tracePt t="16955" x="4043363" y="5375275"/>
          <p14:tracePt t="16956" x="4051300" y="5383213"/>
          <p14:tracePt t="16957" x="4067175" y="5391150"/>
          <p14:tracePt t="16958" x="4075113" y="5391150"/>
          <p14:tracePt t="16959" x="4083050" y="5391150"/>
          <p14:tracePt t="16960" x="4090988" y="5399088"/>
          <p14:tracePt t="16961" x="4098925" y="5399088"/>
          <p14:tracePt t="16962" x="4106863" y="5407025"/>
          <p14:tracePt t="16963" x="4114800" y="5407025"/>
          <p14:tracePt t="16964" x="4122738" y="5407025"/>
          <p14:tracePt t="16965" x="4138613" y="5414963"/>
          <p14:tracePt t="16966" x="4146550" y="5422900"/>
          <p14:tracePt t="16967" x="4154488" y="5422900"/>
          <p14:tracePt t="16968" x="4162425" y="5422900"/>
          <p14:tracePt t="16969" x="4170363" y="5422900"/>
          <p14:tracePt t="16970" x="4178300" y="5430838"/>
          <p14:tracePt t="16971" x="4194175" y="5438775"/>
          <p14:tracePt t="16972" x="4202113" y="5438775"/>
          <p14:tracePt t="16973" x="4210050" y="5438775"/>
          <p14:tracePt t="16974" x="4217988" y="5446713"/>
          <p14:tracePt t="16975" x="4225925" y="5446713"/>
          <p14:tracePt t="16976" x="4233863" y="5446713"/>
          <p14:tracePt t="16977" x="4249738" y="5446713"/>
          <p14:tracePt t="16978" x="4249738" y="5454650"/>
          <p14:tracePt t="16979" x="4265613" y="5462588"/>
          <p14:tracePt t="16980" x="4273550" y="5462588"/>
          <p14:tracePt t="16982" x="4289425" y="5462588"/>
          <p14:tracePt t="16983" x="4297363" y="5470525"/>
          <p14:tracePt t="16984" x="4305300" y="5470525"/>
          <p14:tracePt t="16985" x="4313238" y="5470525"/>
          <p14:tracePt t="16986" x="4313238" y="5478463"/>
          <p14:tracePt t="16987" x="4329113" y="5486400"/>
          <p14:tracePt t="16989" x="4337050" y="5486400"/>
          <p14:tracePt t="16990" x="4352925" y="5494338"/>
          <p14:tracePt t="16992" x="4370388" y="5502275"/>
          <p14:tracePt t="16994" x="4378325" y="5502275"/>
          <p14:tracePt t="16995" x="4386263" y="5502275"/>
          <p14:tracePt t="16996" x="4394200" y="5510213"/>
          <p14:tracePt t="16997" x="4402138" y="5510213"/>
          <p14:tracePt t="16999" x="4418013" y="5510213"/>
          <p14:tracePt t="17000" x="4418013" y="5518150"/>
          <p14:tracePt t="17001" x="4425950" y="5526088"/>
          <p14:tracePt t="17002" x="4433888" y="5526088"/>
          <p14:tracePt t="17003" x="4441825" y="5526088"/>
          <p14:tracePt t="17004" x="4449763" y="5526088"/>
          <p14:tracePt t="17005" x="4457700" y="5534025"/>
          <p14:tracePt t="17006" x="4465638" y="5534025"/>
          <p14:tracePt t="17007" x="4473575" y="5534025"/>
          <p14:tracePt t="17008" x="4473575" y="5541963"/>
          <p14:tracePt t="17009" x="4489450" y="5549900"/>
          <p14:tracePt t="17010" x="4497388" y="5549900"/>
          <p14:tracePt t="17011" x="4505325" y="5549900"/>
          <p14:tracePt t="17012" x="4513263" y="5557838"/>
          <p14:tracePt t="17013" x="4521200" y="5557838"/>
          <p14:tracePt t="17014" x="4529138" y="5557838"/>
          <p14:tracePt t="17015" x="4537075" y="5565775"/>
          <p14:tracePt t="17016" x="4545013" y="5565775"/>
          <p14:tracePt t="17017" x="4560888" y="5573713"/>
          <p14:tracePt t="17019" x="4568825" y="5581650"/>
          <p14:tracePt t="17020" x="4576763" y="5581650"/>
          <p14:tracePt t="17021" x="4584700" y="5581650"/>
          <p14:tracePt t="17022" x="4592638" y="5589588"/>
          <p14:tracePt t="17023" x="4600575" y="5589588"/>
          <p14:tracePt t="17024" x="4608513" y="5597525"/>
          <p14:tracePt t="17025" x="4616450" y="5597525"/>
          <p14:tracePt t="17026" x="4624388" y="5597525"/>
          <p14:tracePt t="17027" x="4632325" y="5605463"/>
          <p14:tracePt t="17028" x="4640263" y="5613400"/>
          <p14:tracePt t="17029" x="4648200" y="5613400"/>
          <p14:tracePt t="17030" x="4664075" y="5613400"/>
          <p14:tracePt t="17031" x="4664075" y="5621338"/>
          <p14:tracePt t="17032" x="4672013" y="5621338"/>
          <p14:tracePt t="17033" x="4687888" y="5621338"/>
          <p14:tracePt t="17034" x="4687888" y="5629275"/>
          <p14:tracePt t="17035" x="4705350" y="5629275"/>
          <p14:tracePt t="17036" x="4705350" y="5637213"/>
          <p14:tracePt t="17037" x="4713288" y="5637213"/>
          <p14:tracePt t="17039" x="4721225" y="5645150"/>
          <p14:tracePt t="17040" x="4729163" y="5645150"/>
          <p14:tracePt t="17041" x="4737100" y="5645150"/>
          <p14:tracePt t="17042" x="4745038" y="5645150"/>
          <p14:tracePt t="17043" x="4752975" y="5653088"/>
          <p14:tracePt t="17044" x="4760913" y="5662613"/>
          <p14:tracePt t="17045" x="4768850" y="5662613"/>
          <p14:tracePt t="17047" x="4776788" y="5662613"/>
          <p14:tracePt t="17048" x="4784725" y="5670550"/>
          <p14:tracePt t="17050" x="4792663" y="5670550"/>
          <p14:tracePt t="17051" x="4800600" y="5670550"/>
          <p14:tracePt t="17052" x="4808538" y="5678488"/>
          <p14:tracePt t="17053" x="4808538" y="5686425"/>
          <p14:tracePt t="17054" x="4816475" y="5686425"/>
          <p14:tracePt t="17055" x="4832350" y="5686425"/>
          <p14:tracePt t="17057" x="4840288" y="5694363"/>
          <p14:tracePt t="17058" x="4848225" y="5694363"/>
          <p14:tracePt t="17059" x="4856163" y="5694363"/>
          <p14:tracePt t="17060" x="4856163" y="5702300"/>
          <p14:tracePt t="17061" x="4872038" y="5702300"/>
          <p14:tracePt t="17063" x="4879975" y="5702300"/>
          <p14:tracePt t="17064" x="4887913" y="5710238"/>
          <p14:tracePt t="17066" x="4903788" y="5718175"/>
          <p14:tracePt t="17068" x="4911725" y="5718175"/>
          <p14:tracePt t="17069" x="4919663" y="5726113"/>
          <p14:tracePt t="17070" x="4927600" y="5726113"/>
          <p14:tracePt t="17072" x="4935538" y="5734050"/>
          <p14:tracePt t="17073" x="4943475" y="5734050"/>
          <p14:tracePt t="17074" x="4951413" y="5734050"/>
          <p14:tracePt t="17076" x="4967288" y="5741988"/>
          <p14:tracePt t="17078" x="4975225" y="5741988"/>
          <p14:tracePt t="17080" x="4983163" y="5741988"/>
          <p14:tracePt t="17081" x="4991100" y="5749925"/>
          <p14:tracePt t="17082" x="4991100" y="5757863"/>
          <p14:tracePt t="17083" x="4999038" y="5757863"/>
          <p14:tracePt t="17085" x="5006975" y="5757863"/>
          <p14:tracePt t="17086" x="5006975" y="5765800"/>
          <p14:tracePt t="17087" x="5014913" y="5765800"/>
          <p14:tracePt t="17088" x="5022850" y="5765800"/>
          <p14:tracePt t="17090" x="5030788" y="5765800"/>
          <p14:tracePt t="17092" x="5038725" y="5773738"/>
          <p14:tracePt t="17095" x="5046663" y="5773738"/>
          <p14:tracePt t="17096" x="5046663" y="5781675"/>
          <p14:tracePt t="17098" x="5056188" y="5789613"/>
          <p14:tracePt t="17099" x="5064125" y="5789613"/>
          <p14:tracePt t="17101" x="5072063" y="5789613"/>
          <p14:tracePt t="17103" x="5072063" y="5797550"/>
          <p14:tracePt t="17105" x="5080000" y="5797550"/>
          <p14:tracePt t="17107" x="5087938" y="5797550"/>
          <p14:tracePt t="17108" x="5087938" y="5805488"/>
          <p14:tracePt t="17109" x="5095875" y="5805488"/>
          <p14:tracePt t="17111" x="5103813" y="5805488"/>
          <p14:tracePt t="17112" x="5103813" y="5813425"/>
          <p14:tracePt t="17113" x="5111750" y="5813425"/>
          <p14:tracePt t="17114" x="5111750" y="5821363"/>
          <p14:tracePt t="17116" x="5127625" y="5821363"/>
          <p14:tracePt t="17118" x="5127625" y="5829300"/>
          <p14:tracePt t="17119" x="5135563" y="5829300"/>
          <p14:tracePt t="17121" x="5151438" y="5837238"/>
          <p14:tracePt t="17124" x="5159375" y="5845175"/>
          <p14:tracePt t="17125" x="5167313" y="5845175"/>
          <p14:tracePt t="17126" x="5175250" y="5853113"/>
          <p14:tracePt t="17128" x="5183188" y="5853113"/>
          <p14:tracePt t="17129" x="5191125" y="5861050"/>
          <p14:tracePt t="17131" x="5199063" y="5861050"/>
          <p14:tracePt t="17132" x="5207000" y="5868988"/>
          <p14:tracePt t="17134" x="5207000" y="5876925"/>
          <p14:tracePt t="17135" x="5222875" y="5876925"/>
          <p14:tracePt t="17137" x="5230813" y="5884863"/>
          <p14:tracePt t="17139" x="5238750" y="5884863"/>
          <p14:tracePt t="17140" x="5246688" y="5892800"/>
          <p14:tracePt t="17141" x="5254625" y="5900738"/>
          <p14:tracePt t="17143" x="5262563" y="5900738"/>
          <p14:tracePt t="17145" x="5270500" y="5908675"/>
          <p14:tracePt t="17146" x="5278438" y="5908675"/>
          <p14:tracePt t="17147" x="5286375" y="5908675"/>
          <p14:tracePt t="17148" x="5286375" y="5916613"/>
          <p14:tracePt t="17149" x="5294313" y="5916613"/>
          <p14:tracePt t="17150" x="5302250" y="5916613"/>
          <p14:tracePt t="17152" x="5310188" y="5924550"/>
          <p14:tracePt t="17153" x="5318125" y="5924550"/>
          <p14:tracePt t="17154" x="5318125" y="5932488"/>
          <p14:tracePt t="17155" x="5326063" y="5932488"/>
          <p14:tracePt t="17156" x="5334000" y="5932488"/>
          <p14:tracePt t="17158" x="5341938" y="5932488"/>
          <p14:tracePt t="17159" x="5341938" y="5940425"/>
          <p14:tracePt t="17160" x="5349875" y="5940425"/>
          <p14:tracePt t="17162" x="5357813" y="5940425"/>
          <p14:tracePt t="17163" x="5365750" y="5940425"/>
          <p14:tracePt t="17164" x="5365750" y="5948363"/>
          <p14:tracePt t="17165" x="5373688" y="5948363"/>
          <p14:tracePt t="17167" x="5381625" y="5948363"/>
          <p14:tracePt t="17170" x="5389563" y="5948363"/>
          <p14:tracePt t="17171" x="5397500" y="5956300"/>
          <p14:tracePt t="17173" x="5407025" y="5956300"/>
          <p14:tracePt t="17174" x="5407025" y="5964238"/>
          <p14:tracePt t="17176" x="5414963" y="5964238"/>
          <p14:tracePt t="17178" x="5422900" y="5964238"/>
          <p14:tracePt t="17179" x="5430838" y="5964238"/>
          <p14:tracePt t="17181" x="5438775" y="5972175"/>
          <p14:tracePt t="17184" x="5446713" y="5972175"/>
          <p14:tracePt t="17187" x="5454650" y="5972175"/>
          <p14:tracePt t="17189" x="5462588" y="5972175"/>
          <p14:tracePt t="17190" x="5470525" y="5980113"/>
          <p14:tracePt t="17193" x="5478463" y="5980113"/>
          <p14:tracePt t="17196" x="5486400" y="5980113"/>
          <p14:tracePt t="17198" x="5494338" y="5980113"/>
          <p14:tracePt t="17200" x="5502275" y="5988050"/>
          <p14:tracePt t="17202" x="5510213" y="5988050"/>
          <p14:tracePt t="17204" x="5518150" y="5995988"/>
          <p14:tracePt t="17207" x="5526088" y="5995988"/>
          <p14:tracePt t="17208" x="5534025" y="5995988"/>
          <p14:tracePt t="17210" x="5541963" y="5995988"/>
          <p14:tracePt t="17212" x="5549900" y="5995988"/>
          <p14:tracePt t="17213" x="5557838" y="6005513"/>
          <p14:tracePt t="17215" x="5565775" y="6005513"/>
          <p14:tracePt t="17217" x="5573713" y="6005513"/>
          <p14:tracePt t="17219" x="5573713" y="6013450"/>
          <p14:tracePt t="17220" x="5581650" y="6013450"/>
          <p14:tracePt t="17221" x="5589588" y="6013450"/>
          <p14:tracePt t="17223" x="5597525" y="6013450"/>
          <p14:tracePt t="17225" x="5605463" y="6013450"/>
          <p14:tracePt t="17227" x="5613400" y="6013450"/>
          <p14:tracePt t="17228" x="5621338" y="6021388"/>
          <p14:tracePt t="17229" x="5629275" y="6021388"/>
          <p14:tracePt t="17231" x="5637213" y="6029325"/>
          <p14:tracePt t="17232" x="5645150" y="6029325"/>
          <p14:tracePt t="17234" x="5653088" y="6029325"/>
          <p14:tracePt t="17236" x="5668963" y="6029325"/>
          <p14:tracePt t="17237" x="5668963" y="6037263"/>
          <p14:tracePt t="17238" x="5676900" y="6037263"/>
          <p14:tracePt t="17240" x="5692775" y="6037263"/>
          <p14:tracePt t="17242" x="5700713" y="6037263"/>
          <p14:tracePt t="17244" x="5708650" y="6037263"/>
          <p14:tracePt t="17245" x="5716588" y="6037263"/>
          <p14:tracePt t="17246" x="5724525" y="6045200"/>
          <p14:tracePt t="17247" x="5732463" y="6045200"/>
          <p14:tracePt t="17248" x="5740400" y="6053138"/>
          <p14:tracePt t="17249" x="5749925" y="6053138"/>
          <p14:tracePt t="17251" x="5765800" y="6053138"/>
          <p14:tracePt t="17253" x="5773738" y="6053138"/>
          <p14:tracePt t="17254" x="5781675" y="6053138"/>
          <p14:tracePt t="17255" x="5789613" y="6061075"/>
          <p14:tracePt t="17256" x="5797550" y="6061075"/>
          <p14:tracePt t="17258" x="5805488" y="6061075"/>
          <p14:tracePt t="17260" x="5821363" y="6069013"/>
          <p14:tracePt t="17262" x="5829300" y="6069013"/>
          <p14:tracePt t="17264" x="5845175" y="6069013"/>
          <p14:tracePt t="17266" x="5853113" y="6069013"/>
          <p14:tracePt t="17268" x="5868988" y="6069013"/>
          <p14:tracePt t="17269" x="5868988" y="6076950"/>
          <p14:tracePt t="17270" x="5876925" y="6076950"/>
          <p14:tracePt t="17272" x="5884863" y="6084888"/>
          <p14:tracePt t="17274" x="5892800" y="6084888"/>
          <p14:tracePt t="17276" x="5908675" y="6084888"/>
          <p14:tracePt t="17278" x="5916613" y="6084888"/>
          <p14:tracePt t="17280" x="5932488" y="6084888"/>
          <p14:tracePt t="17282" x="5940425" y="6092825"/>
          <p14:tracePt t="17284" x="5956300" y="6092825"/>
          <p14:tracePt t="17287" x="5964238" y="6092825"/>
          <p14:tracePt t="17288" x="5972175" y="6092825"/>
          <p14:tracePt t="17290" x="5988050" y="6092825"/>
          <p14:tracePt t="17292" x="5995988" y="6092825"/>
          <p14:tracePt t="17294" x="6003925" y="6100763"/>
          <p14:tracePt t="17295" x="6011863" y="6100763"/>
          <p14:tracePt t="17296" x="6019800" y="6100763"/>
          <p14:tracePt t="17298" x="6027738" y="6100763"/>
          <p14:tracePt t="17300" x="6043613" y="6100763"/>
          <p14:tracePt t="17302" x="6051550" y="6100763"/>
          <p14:tracePt t="17303" x="6059488" y="6100763"/>
          <p14:tracePt t="17304" x="6067425" y="6100763"/>
          <p14:tracePt t="17306" x="6075363" y="6100763"/>
          <p14:tracePt t="17307" x="6083300" y="6100763"/>
          <p14:tracePt t="17309" x="6091238" y="6100763"/>
          <p14:tracePt t="17310" x="6100763" y="6100763"/>
          <p14:tracePt t="17312" x="6108700" y="6100763"/>
          <p14:tracePt t="17314" x="6116638" y="6100763"/>
          <p14:tracePt t="17316" x="6124575" y="6100763"/>
          <p14:tracePt t="17317" x="6132513" y="6100763"/>
          <p14:tracePt t="17319" x="6140450" y="6100763"/>
          <p14:tracePt t="17321" x="6148388" y="6100763"/>
          <p14:tracePt t="17323" x="6156325" y="6100763"/>
          <p14:tracePt t="17324" x="6164263" y="6100763"/>
          <p14:tracePt t="17326" x="6172200" y="6100763"/>
          <p14:tracePt t="17328" x="6180138" y="6100763"/>
          <p14:tracePt t="17330" x="6188075" y="6100763"/>
          <p14:tracePt t="17331" x="6196013" y="6100763"/>
          <p14:tracePt t="17333" x="6203950" y="6100763"/>
          <p14:tracePt t="17335" x="6211888" y="6100763"/>
          <p14:tracePt t="17337" x="6219825" y="6100763"/>
          <p14:tracePt t="17338" x="6227763" y="6100763"/>
          <p14:tracePt t="17340" x="6235700" y="6100763"/>
          <p14:tracePt t="17342" x="6243638" y="6100763"/>
          <p14:tracePt t="17343" x="6251575" y="6100763"/>
          <p14:tracePt t="17344" x="6259513" y="6100763"/>
          <p14:tracePt t="17346" x="6267450" y="6100763"/>
          <p14:tracePt t="17348" x="6283325" y="6100763"/>
          <p14:tracePt t="17349" x="6299200" y="6100763"/>
          <p14:tracePt t="17351" x="6307138" y="6100763"/>
          <p14:tracePt t="17352" x="6315075" y="6100763"/>
          <p14:tracePt t="17353" x="6323013" y="6100763"/>
          <p14:tracePt t="17355" x="6338888" y="6100763"/>
          <p14:tracePt t="17357" x="6346825" y="6100763"/>
          <p14:tracePt t="17358" x="6354763" y="6100763"/>
          <p14:tracePt t="17361" x="6370638" y="6100763"/>
          <p14:tracePt t="17362" x="6378575" y="6100763"/>
          <p14:tracePt t="17364" x="6394450" y="6100763"/>
          <p14:tracePt t="17365" x="6402388" y="6100763"/>
          <p14:tracePt t="17366" x="6410325" y="6100763"/>
          <p14:tracePt t="17367" x="6418263" y="6100763"/>
          <p14:tracePt t="17369" x="6434138" y="6100763"/>
          <p14:tracePt t="17371" x="6442075" y="6100763"/>
          <p14:tracePt t="17372" x="6451600" y="6100763"/>
          <p14:tracePt t="17373" x="6459538" y="6100763"/>
          <p14:tracePt t="17374" x="6467475" y="6100763"/>
          <p14:tracePt t="17375" x="6483350" y="6100763"/>
          <p14:tracePt t="17377" x="6491288" y="6092825"/>
          <p14:tracePt t="17378" x="6507163" y="6092825"/>
          <p14:tracePt t="17380" x="6523038" y="6092825"/>
          <p14:tracePt t="17381" x="6530975" y="6092825"/>
          <p14:tracePt t="17382" x="6538913" y="6092825"/>
          <p14:tracePt t="17383" x="6546850" y="6092825"/>
          <p14:tracePt t="17384" x="6562725" y="6084888"/>
          <p14:tracePt t="17385" x="6570663" y="6084888"/>
          <p14:tracePt t="17386" x="6578600" y="6084888"/>
          <p14:tracePt t="17387" x="6586538" y="6076950"/>
          <p14:tracePt t="17388" x="6594475" y="6076950"/>
          <p14:tracePt t="17389" x="6602413" y="6076950"/>
          <p14:tracePt t="17390" x="6610350" y="6076950"/>
          <p14:tracePt t="17391" x="6618288" y="6069013"/>
          <p14:tracePt t="17392" x="6626225" y="6069013"/>
          <p14:tracePt t="17393" x="6634163" y="6069013"/>
          <p14:tracePt t="17394" x="6642100" y="6069013"/>
          <p14:tracePt t="17395" x="6650038" y="6061075"/>
          <p14:tracePt t="17396" x="6665913" y="6053138"/>
          <p14:tracePt t="17398" x="6681788" y="6053138"/>
          <p14:tracePt t="17400" x="6689725" y="6045200"/>
          <p14:tracePt t="17401" x="6705600" y="6045200"/>
          <p14:tracePt t="17402" x="6713538" y="6037263"/>
          <p14:tracePt t="17403" x="6721475" y="6037263"/>
          <p14:tracePt t="17404" x="6729413" y="6037263"/>
          <p14:tracePt t="17405" x="6737350" y="6037263"/>
          <p14:tracePt t="17406" x="6745288" y="6029325"/>
          <p14:tracePt t="17407" x="6753225" y="6021388"/>
          <p14:tracePt t="17408" x="6761163" y="6021388"/>
          <p14:tracePt t="17409" x="6777038" y="6021388"/>
          <p14:tracePt t="17410" x="6777038" y="6013450"/>
          <p14:tracePt t="17411" x="6794500" y="6013450"/>
          <p14:tracePt t="17413" x="6802438" y="6005513"/>
          <p14:tracePt t="17414" x="6810375" y="5995988"/>
          <p14:tracePt t="17415" x="6818313" y="5995988"/>
          <p14:tracePt t="17416" x="6834188" y="5988050"/>
          <p14:tracePt t="17417" x="6834188" y="5980113"/>
          <p14:tracePt t="17418" x="6842125" y="5980113"/>
          <p14:tracePt t="17419" x="6858000" y="5972175"/>
          <p14:tracePt t="17421" x="6865938" y="5972175"/>
          <p14:tracePt t="17422" x="6873875" y="5956300"/>
          <p14:tracePt t="17423" x="6881813" y="5956300"/>
          <p14:tracePt t="17424" x="6889750" y="5948363"/>
          <p14:tracePt t="17425" x="6897688" y="5940425"/>
          <p14:tracePt t="17427" x="6905625" y="5932488"/>
          <p14:tracePt t="17428" x="6913563" y="5932488"/>
          <p14:tracePt t="17429" x="6921500" y="5916613"/>
          <p14:tracePt t="17431" x="6929438" y="5908675"/>
          <p14:tracePt t="17433" x="6937375" y="5900738"/>
          <p14:tracePt t="17434" x="6945313" y="5892800"/>
          <p14:tracePt t="17435" x="6953250" y="5876925"/>
          <p14:tracePt t="17436" x="6961188" y="5876925"/>
          <p14:tracePt t="17437" x="6961188" y="5868988"/>
          <p14:tracePt t="17438" x="6969125" y="5861050"/>
          <p14:tracePt t="17439" x="6969125" y="5853113"/>
          <p14:tracePt t="17440" x="6977063" y="5837238"/>
          <p14:tracePt t="17442" x="6977063" y="5821363"/>
          <p14:tracePt t="17443" x="6985000" y="5813425"/>
          <p14:tracePt t="17444" x="6985000" y="5805488"/>
          <p14:tracePt t="17445" x="6992938" y="5797550"/>
          <p14:tracePt t="17446" x="6992938" y="5789613"/>
          <p14:tracePt t="17447" x="7000875" y="5781675"/>
          <p14:tracePt t="17448" x="7000875" y="5773738"/>
          <p14:tracePt t="17449" x="7000875" y="5765800"/>
          <p14:tracePt t="17450" x="7008813" y="5749925"/>
          <p14:tracePt t="17451" x="7016750" y="5749925"/>
          <p14:tracePt t="17452" x="7016750" y="5741988"/>
          <p14:tracePt t="17453" x="7016750" y="5726113"/>
          <p14:tracePt t="17454" x="7016750" y="5718175"/>
          <p14:tracePt t="17455" x="7016750" y="5710238"/>
          <p14:tracePt t="17456" x="7016750" y="5702300"/>
          <p14:tracePt t="17457" x="7024688" y="5694363"/>
          <p14:tracePt t="17458" x="7024688" y="5686425"/>
          <p14:tracePt t="17459" x="7032625" y="5670550"/>
          <p14:tracePt t="17460" x="7032625" y="5662613"/>
          <p14:tracePt t="17461" x="7032625" y="5653088"/>
          <p14:tracePt t="17462" x="7032625" y="5629275"/>
          <p14:tracePt t="17464" x="7040563" y="5613400"/>
          <p14:tracePt t="17465" x="7040563" y="5605463"/>
          <p14:tracePt t="17466" x="7040563" y="5589588"/>
          <p14:tracePt t="17467" x="7040563" y="5557838"/>
          <p14:tracePt t="17468" x="7040563" y="5549900"/>
          <p14:tracePt t="17469" x="7040563" y="5534025"/>
          <p14:tracePt t="17470" x="7048500" y="5526088"/>
          <p14:tracePt t="17471" x="7048500" y="5510213"/>
          <p14:tracePt t="17472" x="7048500" y="5486400"/>
          <p14:tracePt t="17473" x="7048500" y="5478463"/>
          <p14:tracePt t="17474" x="7048500" y="5462588"/>
          <p14:tracePt t="17475" x="7048500" y="5454650"/>
          <p14:tracePt t="17476" x="7048500" y="5438775"/>
          <p14:tracePt t="17477" x="7048500" y="5422900"/>
          <p14:tracePt t="17478" x="7048500" y="5407025"/>
          <p14:tracePt t="17479" x="7048500" y="5391150"/>
          <p14:tracePt t="17480" x="7048500" y="5383213"/>
          <p14:tracePt t="17481" x="7048500" y="5359400"/>
          <p14:tracePt t="17482" x="7048500" y="5351463"/>
          <p14:tracePt t="17483" x="7048500" y="5327650"/>
          <p14:tracePt t="17484" x="7048500" y="5310188"/>
          <p14:tracePt t="17485" x="7048500" y="5294313"/>
          <p14:tracePt t="17486" x="7048500" y="5278438"/>
          <p14:tracePt t="17487" x="7048500" y="5262563"/>
          <p14:tracePt t="17488" x="7048500" y="5246688"/>
          <p14:tracePt t="17489" x="7048500" y="5230813"/>
          <p14:tracePt t="17490" x="7048500" y="5207000"/>
          <p14:tracePt t="17491" x="7048500" y="5191125"/>
          <p14:tracePt t="17492" x="7048500" y="5175250"/>
          <p14:tracePt t="17493" x="7048500" y="5159375"/>
          <p14:tracePt t="17494" x="7048500" y="5143500"/>
          <p14:tracePt t="17495" x="7048500" y="5127625"/>
          <p14:tracePt t="17496" x="7048500" y="5103813"/>
          <p14:tracePt t="17497" x="7048500" y="5087938"/>
          <p14:tracePt t="17498" x="7048500" y="5064125"/>
          <p14:tracePt t="17499" x="7048500" y="5048250"/>
          <p14:tracePt t="17500" x="7048500" y="5024438"/>
          <p14:tracePt t="17501" x="7040563" y="5000625"/>
          <p14:tracePt t="17502" x="7040563" y="4984750"/>
          <p14:tracePt t="17503" x="7040563" y="4976813"/>
          <p14:tracePt t="17504" x="7040563" y="4951413"/>
          <p14:tracePt t="17505" x="7032625" y="4927600"/>
          <p14:tracePt t="17506" x="7032625" y="4911725"/>
          <p14:tracePt t="17507" x="7032625" y="4887913"/>
          <p14:tracePt t="17508" x="7032625" y="4864100"/>
          <p14:tracePt t="17509" x="7032625" y="4840288"/>
          <p14:tracePt t="17510" x="7032625" y="4824413"/>
          <p14:tracePt t="17511" x="7024688" y="4816475"/>
          <p14:tracePt t="17512" x="7024688" y="4800600"/>
          <p14:tracePt t="17513" x="7024688" y="4776788"/>
          <p14:tracePt t="17514" x="7016750" y="4760913"/>
          <p14:tracePt t="17515" x="7016750" y="4737100"/>
          <p14:tracePt t="17516" x="7008813" y="4713288"/>
          <p14:tracePt t="17517" x="7008813" y="4689475"/>
          <p14:tracePt t="17518" x="7008813" y="4673600"/>
          <p14:tracePt t="17519" x="7008813" y="4633913"/>
          <p14:tracePt t="17520" x="7000875" y="4608513"/>
          <p14:tracePt t="17521" x="7000875" y="4584700"/>
          <p14:tracePt t="17522" x="7000875" y="4568825"/>
          <p14:tracePt t="17523" x="6992938" y="4545013"/>
          <p14:tracePt t="17524" x="6985000" y="4529138"/>
          <p14:tracePt t="17525" x="6985000" y="4505325"/>
          <p14:tracePt t="17526" x="6985000" y="4489450"/>
          <p14:tracePt t="17527" x="6985000" y="4465638"/>
          <p14:tracePt t="17528" x="6985000" y="4457700"/>
          <p14:tracePt t="17529" x="6985000" y="4441825"/>
          <p14:tracePt t="17530" x="6985000" y="4418013"/>
          <p14:tracePt t="17531" x="6969125" y="4394200"/>
          <p14:tracePt t="17532" x="6969125" y="4378325"/>
          <p14:tracePt t="17533" x="6961188" y="4354513"/>
          <p14:tracePt t="17534" x="6961188" y="4330700"/>
          <p14:tracePt t="17535" x="6961188" y="4306888"/>
          <p14:tracePt t="17536" x="6961188" y="4291013"/>
          <p14:tracePt t="17537" x="6961188" y="4273550"/>
          <p14:tracePt t="17538" x="6953250" y="4249738"/>
          <p14:tracePt t="17539" x="6945313" y="4225925"/>
          <p14:tracePt t="17540" x="6945313" y="4210050"/>
          <p14:tracePt t="17541" x="6937375" y="4194175"/>
          <p14:tracePt t="17542" x="6937375" y="4170363"/>
          <p14:tracePt t="17543" x="6937375" y="4146550"/>
          <p14:tracePt t="17544" x="6929438" y="4130675"/>
          <p14:tracePt t="17545" x="6921500" y="4098925"/>
          <p14:tracePt t="17546" x="6921500" y="4075113"/>
          <p14:tracePt t="17547" x="6913563" y="4059238"/>
          <p14:tracePt t="17548" x="6913563" y="4043363"/>
          <p14:tracePt t="17549" x="6905625" y="4019550"/>
          <p14:tracePt t="17550" x="6897688" y="3995738"/>
          <p14:tracePt t="17551" x="6897688" y="3979863"/>
          <p14:tracePt t="17552" x="6889750" y="3956050"/>
          <p14:tracePt t="17553" x="6881813" y="3938588"/>
          <p14:tracePt t="17554" x="6881813" y="3914775"/>
          <p14:tracePt t="17555" x="6865938" y="3898900"/>
          <p14:tracePt t="17556" x="6865938" y="3883025"/>
          <p14:tracePt t="17557" x="6865938" y="3859213"/>
          <p14:tracePt t="17558" x="6858000" y="3835400"/>
          <p14:tracePt t="17559" x="6842125" y="3819525"/>
          <p14:tracePt t="17560" x="6842125" y="3803650"/>
          <p14:tracePt t="17561" x="6834188" y="3779838"/>
          <p14:tracePt t="17562" x="6826250" y="3763963"/>
          <p14:tracePt t="17563" x="6826250" y="3756025"/>
          <p14:tracePt t="17564" x="6818313" y="3732213"/>
          <p14:tracePt t="17565" x="6818313" y="3716338"/>
          <p14:tracePt t="17566" x="6810375" y="3700463"/>
          <p14:tracePt t="17567" x="6794500" y="3684588"/>
          <p14:tracePt t="17568" x="6794500" y="3660775"/>
          <p14:tracePt t="17569" x="6784975" y="3636963"/>
          <p14:tracePt t="17570" x="6769100" y="3621088"/>
          <p14:tracePt t="17571" x="6769100" y="3605213"/>
          <p14:tracePt t="17572" x="6761163" y="3579813"/>
          <p14:tracePt t="17573" x="6745288" y="3563938"/>
          <p14:tracePt t="17574" x="6745288" y="3548063"/>
          <p14:tracePt t="17575" x="6737350" y="3532188"/>
          <p14:tracePt t="17576" x="6729413" y="3508375"/>
          <p14:tracePt t="17577" x="6721475" y="3500438"/>
          <p14:tracePt t="17578" x="6713538" y="3476625"/>
          <p14:tracePt t="17579" x="6705600" y="3460750"/>
          <p14:tracePt t="17580" x="6697663" y="3444875"/>
          <p14:tracePt t="17581" x="6689725" y="3429000"/>
          <p14:tracePt t="17582" x="6681788" y="3413125"/>
          <p14:tracePt t="17583" x="6673850" y="3397250"/>
          <p14:tracePt t="17584" x="6665913" y="3381375"/>
          <p14:tracePt t="17585" x="6650038" y="3341688"/>
          <p14:tracePt t="17586" x="6642100" y="3325813"/>
          <p14:tracePt t="17587" x="6634163" y="3309938"/>
          <p14:tracePt t="17588" x="6626225" y="3294063"/>
          <p14:tracePt t="17589" x="6618288" y="3278188"/>
          <p14:tracePt t="17590" x="6610350" y="3262313"/>
          <p14:tracePt t="17591" x="6610350" y="3244850"/>
          <p14:tracePt t="17592" x="6602413" y="3236913"/>
          <p14:tracePt t="17593" x="6594475" y="3221038"/>
          <p14:tracePt t="17594" x="6586538" y="3205163"/>
          <p14:tracePt t="17595" x="6578600" y="3197225"/>
          <p14:tracePt t="17596" x="6570663" y="3181350"/>
          <p14:tracePt t="17597" x="6570663" y="3165475"/>
          <p14:tracePt t="17598" x="6554788" y="3149600"/>
          <p14:tracePt t="17599" x="6554788" y="3141663"/>
          <p14:tracePt t="17600" x="6546850" y="3117850"/>
          <p14:tracePt t="17601" x="6538913" y="3109913"/>
          <p14:tracePt t="17602" x="6530975" y="3101975"/>
          <p14:tracePt t="17603" x="6530975" y="3094038"/>
          <p14:tracePt t="17604" x="6530975" y="3078163"/>
          <p14:tracePt t="17605" x="6515100" y="3070225"/>
          <p14:tracePt t="17606" x="6515100" y="3054350"/>
          <p14:tracePt t="17607" x="6507163" y="3046413"/>
          <p14:tracePt t="17608" x="6499225" y="3038475"/>
          <p14:tracePt t="17609" x="6491288" y="3022600"/>
          <p14:tracePt t="17610" x="6491288" y="3014663"/>
          <p14:tracePt t="17611" x="6483350" y="2998788"/>
          <p14:tracePt t="17612" x="6483350" y="2990850"/>
          <p14:tracePt t="17613" x="6475413" y="2982913"/>
          <p14:tracePt t="17614" x="6467475" y="2974975"/>
          <p14:tracePt t="17615" x="6467475" y="2959100"/>
          <p14:tracePt t="17617" x="6459538" y="2943225"/>
          <p14:tracePt t="17618" x="6442075" y="2927350"/>
          <p14:tracePt t="17620" x="6442075" y="2919413"/>
          <p14:tracePt t="17621" x="6442075" y="2909888"/>
          <p14:tracePt t="17622" x="6434138" y="2901950"/>
          <p14:tracePt t="17623" x="6434138" y="2886075"/>
          <p14:tracePt t="17624" x="6434138" y="2878138"/>
          <p14:tracePt t="17625" x="6426200" y="2878138"/>
          <p14:tracePt t="17626" x="6418263" y="2870200"/>
          <p14:tracePt t="17627" x="6418263" y="2854325"/>
          <p14:tracePt t="17630" x="6410325" y="2838450"/>
          <p14:tracePt t="17631" x="6410325" y="2830513"/>
          <p14:tracePt t="17632" x="6410325" y="2822575"/>
          <p14:tracePt t="17633" x="6402388" y="2822575"/>
          <p14:tracePt t="17634" x="6402388" y="2806700"/>
          <p14:tracePt t="17635" x="6394450" y="2806700"/>
          <p14:tracePt t="17636" x="6394450" y="2798763"/>
          <p14:tracePt t="17637" x="6394450" y="2790825"/>
          <p14:tracePt t="17638" x="6386513" y="2782888"/>
          <p14:tracePt t="17639" x="6386513" y="2774950"/>
          <p14:tracePt t="17641" x="6386513" y="2767013"/>
          <p14:tracePt t="17642" x="6378575" y="2759075"/>
          <p14:tracePt t="17644" x="6378575" y="2751138"/>
          <p14:tracePt t="17645" x="6378575" y="2743200"/>
          <p14:tracePt t="17647" x="6370638" y="2735263"/>
          <p14:tracePt t="17648" x="6362700" y="2727325"/>
          <p14:tracePt t="17650" x="6362700" y="2719388"/>
          <p14:tracePt t="17652" x="6362700" y="2711450"/>
          <p14:tracePt t="17653" x="6354763" y="2711450"/>
          <p14:tracePt t="17654" x="6354763" y="2703513"/>
          <p14:tracePt t="17655" x="6354763" y="2695575"/>
          <p14:tracePt t="17657" x="6346825" y="2695575"/>
          <p14:tracePt t="17658" x="6346825" y="2687638"/>
          <p14:tracePt t="17660" x="6346825" y="2679700"/>
          <p14:tracePt t="17662" x="6346825" y="2671763"/>
          <p14:tracePt t="17663" x="6338888" y="2671763"/>
          <p14:tracePt t="17664" x="6338888" y="2663825"/>
          <p14:tracePt t="17665" x="6330950" y="2663825"/>
          <p14:tracePt t="17666" x="6330950" y="2655888"/>
          <p14:tracePt t="17669" x="6330950" y="2647950"/>
          <p14:tracePt t="17670" x="6323013" y="2647950"/>
          <p14:tracePt t="17672" x="6323013" y="2640013"/>
          <p14:tracePt t="17673" x="6323013" y="2632075"/>
          <p14:tracePt t="17676" x="6315075" y="2632075"/>
          <p14:tracePt t="17677" x="6315075" y="2624138"/>
          <p14:tracePt t="17680" x="6315075" y="2616200"/>
          <p14:tracePt t="17682" x="6307138" y="2616200"/>
          <p14:tracePt t="17684" x="6307138" y="2608263"/>
          <p14:tracePt t="17685" x="6307138" y="2600325"/>
          <p14:tracePt t="17686" x="6299200" y="2600325"/>
          <p14:tracePt t="17688" x="6299200" y="2592388"/>
          <p14:tracePt t="17692" x="6291263" y="2584450"/>
          <p14:tracePt t="17695" x="6291263" y="2576513"/>
          <p14:tracePt t="17697" x="6283325" y="2566988"/>
          <p14:tracePt t="17700" x="6283325" y="2559050"/>
          <p14:tracePt t="17703" x="6275388" y="2551113"/>
          <p14:tracePt t="17705" x="6267450" y="2551113"/>
          <p14:tracePt t="17707" x="6267450" y="2543175"/>
          <p14:tracePt t="17709" x="6259513" y="2535238"/>
          <p14:tracePt t="17711" x="6259513" y="2527300"/>
          <p14:tracePt t="17712" x="6251575" y="2527300"/>
          <p14:tracePt t="17713" x="6251575" y="2519363"/>
          <p14:tracePt t="17714" x="6243638" y="2519363"/>
          <p14:tracePt t="17716" x="6243638" y="2511425"/>
          <p14:tracePt t="17718" x="6243638" y="2503488"/>
          <p14:tracePt t="17719" x="6235700" y="2503488"/>
          <p14:tracePt t="17721" x="6235700" y="2495550"/>
          <p14:tracePt t="17724" x="6227763" y="2495550"/>
          <p14:tracePt t="17725" x="6227763" y="2487613"/>
          <p14:tracePt t="17728" x="6219825" y="2479675"/>
          <p14:tracePt t="17730" x="6211888" y="2471738"/>
          <p14:tracePt t="17733" x="6211888" y="2463800"/>
          <p14:tracePt t="17735" x="6203950" y="2463800"/>
          <p14:tracePt t="17737" x="6203950" y="2455863"/>
          <p14:tracePt t="17741" x="6196013" y="2447925"/>
          <p14:tracePt t="17746" x="6188075" y="2439988"/>
          <p14:tracePt t="17748" x="6188075" y="2432050"/>
          <p14:tracePt t="17751" x="6188075" y="2424113"/>
          <p14:tracePt t="17752" x="6180138" y="2424113"/>
          <p14:tracePt t="17755" x="6172200" y="2424113"/>
          <p14:tracePt t="17757" x="6172200" y="2416175"/>
          <p14:tracePt t="17759" x="6164263" y="2416175"/>
          <p14:tracePt t="17761" x="6164263" y="2408238"/>
          <p14:tracePt t="17763" x="6164263" y="2400300"/>
          <p14:tracePt t="17766" x="6156325" y="2400300"/>
          <p14:tracePt t="17769" x="6156325" y="2392363"/>
          <p14:tracePt t="17770" x="6148388" y="2392363"/>
          <p14:tracePt t="17773" x="6140450" y="2384425"/>
          <p14:tracePt t="17780" x="6132513" y="2384425"/>
          <p14:tracePt t="17782" x="6132513" y="2376488"/>
          <p14:tracePt t="17785" x="6132513" y="2368550"/>
          <p14:tracePt t="17786" x="6124575" y="2368550"/>
          <p14:tracePt t="17790" x="6124575" y="2360613"/>
          <p14:tracePt t="17791" x="6116638" y="2360613"/>
          <p14:tracePt t="17795" x="6108700" y="2360613"/>
          <p14:tracePt t="17799" x="6100763" y="2360613"/>
          <p14:tracePt t="17801" x="6100763" y="2352675"/>
          <p14:tracePt t="17805" x="6091238" y="2352675"/>
          <p14:tracePt t="17808" x="6091238" y="2344738"/>
          <p14:tracePt t="17809" x="6083300" y="2344738"/>
          <p14:tracePt t="17811" x="6075363" y="2344738"/>
          <p14:tracePt t="17813" x="6075363" y="2336800"/>
          <p14:tracePt t="17817" x="6067425" y="2336800"/>
          <p14:tracePt t="17821" x="6059488" y="2336800"/>
          <p14:tracePt t="17824" x="6059488" y="2328863"/>
          <p14:tracePt t="17826" x="6051550" y="2328863"/>
          <p14:tracePt t="17827" x="6043613" y="2328863"/>
          <p14:tracePt t="17831" x="6035675" y="2328863"/>
          <p14:tracePt t="17832" x="6035675" y="2320925"/>
          <p14:tracePt t="17835" x="6027738" y="2320925"/>
          <p14:tracePt t="17839" x="6019800" y="2320925"/>
          <p14:tracePt t="17842" x="6011863" y="2320925"/>
          <p14:tracePt t="17846" x="6003925" y="2320925"/>
          <p14:tracePt t="17850" x="5995988" y="2320925"/>
          <p14:tracePt t="17856" x="5988050" y="2320925"/>
          <p14:tracePt t="17858" x="5980113" y="2320925"/>
          <p14:tracePt t="17862" x="5980113" y="2312988"/>
          <p14:tracePt t="17865" x="5972175" y="2312988"/>
          <p14:tracePt t="17868" x="5964238" y="2312988"/>
          <p14:tracePt t="17873" x="5956300" y="2312988"/>
          <p14:tracePt t="17875" x="5948363" y="2312988"/>
          <p14:tracePt t="17878" x="5940425" y="2312988"/>
          <p14:tracePt t="17881" x="5940425" y="2305050"/>
          <p14:tracePt t="17882" x="5932488" y="2305050"/>
          <p14:tracePt t="17884" x="5924550" y="2305050"/>
          <p14:tracePt t="17888" x="5916613" y="2305050"/>
          <p14:tracePt t="17889" x="5908675" y="2305050"/>
          <p14:tracePt t="17892" x="5900738" y="2305050"/>
          <p14:tracePt t="17895" x="5892800" y="2305050"/>
          <p14:tracePt t="17898" x="5884863" y="2305050"/>
          <p14:tracePt t="17899" x="5876925" y="2305050"/>
          <p14:tracePt t="17901" x="5868988" y="2305050"/>
          <p14:tracePt t="17904" x="5861050" y="2305050"/>
          <p14:tracePt t="17906" x="5853113" y="2305050"/>
          <p14:tracePt t="17907" x="5845175" y="2305050"/>
          <p14:tracePt t="17910" x="5837238" y="2305050"/>
          <p14:tracePt t="17913" x="5829300" y="2305050"/>
          <p14:tracePt t="17914" x="5821363" y="2305050"/>
          <p14:tracePt t="17916" x="5813425" y="2305050"/>
          <p14:tracePt t="17919" x="5805488" y="2305050"/>
          <p14:tracePt t="17921" x="5797550" y="2305050"/>
          <p14:tracePt t="17930" x="5757863" y="2297113"/>
          <p14:tracePt t="17933" x="5749925" y="2297113"/>
          <p14:tracePt t="17935" x="5740400" y="2297113"/>
          <p14:tracePt t="17937" x="5732463" y="2297113"/>
          <p14:tracePt t="17938" x="5724525" y="2297113"/>
          <p14:tracePt t="17941" x="5716588" y="2297113"/>
          <p14:tracePt t="17943" x="5708650" y="2297113"/>
          <p14:tracePt t="17946" x="5700713" y="2297113"/>
          <p14:tracePt t="17947" x="5692775" y="2297113"/>
          <p14:tracePt t="17950" x="5684838" y="2297113"/>
          <p14:tracePt t="17952" x="5676900" y="2297113"/>
          <p14:tracePt t="17955" x="5668963" y="2297113"/>
          <p14:tracePt t="17956" x="5661025" y="2297113"/>
          <p14:tracePt t="17958" x="5653088" y="2297113"/>
          <p14:tracePt t="17961" x="5645150" y="2297113"/>
          <p14:tracePt t="17963" x="5637213" y="2297113"/>
          <p14:tracePt t="17965" x="5629275" y="2297113"/>
          <p14:tracePt t="17967" x="5621338" y="2297113"/>
          <p14:tracePt t="17969" x="5613400" y="2297113"/>
          <p14:tracePt t="17972" x="5605463" y="2297113"/>
          <p14:tracePt t="17975" x="5597525" y="2297113"/>
          <p14:tracePt t="17976" x="5589588" y="2297113"/>
          <p14:tracePt t="17978" x="5581650" y="2297113"/>
          <p14:tracePt t="17981" x="5573713" y="2297113"/>
          <p14:tracePt t="17984" x="5565775" y="2297113"/>
          <p14:tracePt t="17986" x="5557838" y="2297113"/>
          <p14:tracePt t="17989" x="5549900" y="2297113"/>
          <p14:tracePt t="17992" x="5541963" y="2297113"/>
          <p14:tracePt t="17994" x="5534025" y="2297113"/>
          <p14:tracePt t="17997" x="5526088" y="2297113"/>
          <p14:tracePt t="18001" x="5518150" y="2297113"/>
          <p14:tracePt t="18005" x="5510213" y="2297113"/>
          <p14:tracePt t="18007" x="5502275" y="2297113"/>
          <p14:tracePt t="18010" x="5494338" y="2297113"/>
          <p14:tracePt t="18014" x="5486400" y="2297113"/>
          <p14:tracePt t="18017" x="5478463" y="2297113"/>
          <p14:tracePt t="18020" x="5470525" y="2297113"/>
          <p14:tracePt t="18021" x="5462588" y="2297113"/>
          <p14:tracePt t="18024" x="5454650" y="2297113"/>
          <p14:tracePt t="18026" x="5446713" y="2297113"/>
          <p14:tracePt t="18029" x="5438775" y="2297113"/>
          <p14:tracePt t="18030" x="5430838" y="2297113"/>
          <p14:tracePt t="18032" x="5422900" y="2297113"/>
          <p14:tracePt t="18034" x="5414963" y="2297113"/>
          <p14:tracePt t="18035" x="5407025" y="2297113"/>
          <p14:tracePt t="18036" x="5397500" y="2297113"/>
          <p14:tracePt t="18038" x="5389563" y="2297113"/>
          <p14:tracePt t="18039" x="5389563" y="2289175"/>
          <p14:tracePt t="18040" x="5381625" y="2289175"/>
          <p14:tracePt t="18041" x="5373688" y="2289175"/>
          <p14:tracePt t="18043" x="5365750" y="2289175"/>
          <p14:tracePt t="18044" x="5357813" y="2289175"/>
          <p14:tracePt t="18045" x="5349875" y="2289175"/>
          <p14:tracePt t="18047" x="5341938" y="2289175"/>
          <p14:tracePt t="18048" x="5334000" y="2289175"/>
          <p14:tracePt t="18050" x="5326063" y="2289175"/>
          <p14:tracePt t="18051" x="5318125" y="2289175"/>
          <p14:tracePt t="18052" x="5310188" y="2289175"/>
          <p14:tracePt t="18054" x="5302250" y="2289175"/>
          <p14:tracePt t="18055" x="5294313" y="2289175"/>
          <p14:tracePt t="18056" x="5286375" y="2289175"/>
          <p14:tracePt t="18058" x="5270500" y="2289175"/>
          <p14:tracePt t="18060" x="5262563" y="2289175"/>
          <p14:tracePt t="18061" x="5254625" y="2281238"/>
          <p14:tracePt t="18064" x="5238750" y="2281238"/>
          <p14:tracePt t="18066" x="5230813" y="2281238"/>
          <p14:tracePt t="18067" x="5222875" y="2281238"/>
          <p14:tracePt t="18068" x="5214938" y="2281238"/>
          <p14:tracePt t="18069" x="5207000" y="2281238"/>
          <p14:tracePt t="18071" x="5199063" y="2273300"/>
          <p14:tracePt t="18072" x="5191125" y="2273300"/>
          <p14:tracePt t="18073" x="5183188" y="2273300"/>
          <p14:tracePt t="18075" x="5175250" y="2273300"/>
          <p14:tracePt t="18077" x="5159375" y="2273300"/>
          <p14:tracePt t="18079" x="5151438" y="2273300"/>
          <p14:tracePt t="18081" x="5143500" y="2273300"/>
          <p14:tracePt t="18083" x="5127625" y="2265363"/>
          <p14:tracePt t="18085" x="5119688" y="2265363"/>
          <p14:tracePt t="18087" x="5111750" y="2265363"/>
          <p14:tracePt t="18089" x="5103813" y="2265363"/>
          <p14:tracePt t="18090" x="5095875" y="2257425"/>
          <p14:tracePt t="18091" x="5087938" y="2257425"/>
          <p14:tracePt t="18093" x="5080000" y="2257425"/>
          <p14:tracePt t="18094" x="5072063" y="2257425"/>
          <p14:tracePt t="18096" x="5064125" y="2257425"/>
          <p14:tracePt t="18098" x="5056188" y="2257425"/>
          <p14:tracePt t="18100" x="5046663" y="2257425"/>
          <p14:tracePt t="18101" x="5038725" y="2257425"/>
          <p14:tracePt t="18103" x="5030788" y="2257425"/>
          <p14:tracePt t="18105" x="5022850" y="2257425"/>
          <p14:tracePt t="18107" x="5014913" y="2257425"/>
          <p14:tracePt t="18108" x="5006975" y="2257425"/>
          <p14:tracePt t="18110" x="4999038" y="2257425"/>
          <p14:tracePt t="18112" x="4991100" y="2249488"/>
          <p14:tracePt t="18114" x="4983163" y="2249488"/>
          <p14:tracePt t="18115" x="4975225" y="2249488"/>
          <p14:tracePt t="18117" x="4967288" y="2249488"/>
          <p14:tracePt t="18119" x="4959350" y="2249488"/>
          <p14:tracePt t="18121" x="4951413" y="2249488"/>
          <p14:tracePt t="18122" x="4943475" y="2249488"/>
          <p14:tracePt t="18125" x="4935538" y="2249488"/>
          <p14:tracePt t="18127" x="4927600" y="2249488"/>
          <p14:tracePt t="18129" x="4919663" y="2249488"/>
          <p14:tracePt t="18130" x="4911725" y="2249488"/>
          <p14:tracePt t="18132" x="4903788" y="2249488"/>
          <p14:tracePt t="18134" x="4895850" y="2249488"/>
          <p14:tracePt t="18137" x="4887913" y="2249488"/>
          <p14:tracePt t="18138" x="4879975" y="2249488"/>
          <p14:tracePt t="18140" x="4872038" y="2249488"/>
          <p14:tracePt t="18141" x="4872038" y="2241550"/>
          <p14:tracePt t="18142" x="4864100" y="2241550"/>
          <p14:tracePt t="18144" x="4856163" y="2241550"/>
          <p14:tracePt t="18146" x="4848225" y="2241550"/>
          <p14:tracePt t="18147" x="4840288" y="2241550"/>
          <p14:tracePt t="18149" x="4832350" y="2241550"/>
          <p14:tracePt t="18151" x="4824413" y="2241550"/>
          <p14:tracePt t="18153" x="4816475" y="2241550"/>
          <p14:tracePt t="18154" x="4808538" y="2241550"/>
          <p14:tracePt t="18156" x="4800600" y="2241550"/>
          <p14:tracePt t="18157" x="4792663" y="2241550"/>
          <p14:tracePt t="18159" x="4784725" y="2241550"/>
          <p14:tracePt t="18161" x="4776788" y="2241550"/>
          <p14:tracePt t="18163" x="4768850" y="2241550"/>
          <p14:tracePt t="18165" x="4760913" y="2241550"/>
          <p14:tracePt t="18166" x="4752975" y="2241550"/>
          <p14:tracePt t="18168" x="4745038" y="2241550"/>
          <p14:tracePt t="18170" x="4737100" y="2241550"/>
          <p14:tracePt t="18172" x="4729163" y="2241550"/>
          <p14:tracePt t="18174" x="4721225" y="2241550"/>
          <p14:tracePt t="18176" x="4713288" y="2241550"/>
          <p14:tracePt t="18178" x="4705350" y="2241550"/>
          <p14:tracePt t="18180" x="4695825" y="2241550"/>
          <p14:tracePt t="18182" x="4687888" y="2241550"/>
          <p14:tracePt t="18183" x="4679950" y="2241550"/>
          <p14:tracePt t="18186" x="4672013" y="2241550"/>
          <p14:tracePt t="18188" x="4664075" y="2241550"/>
          <p14:tracePt t="18191" x="4656138" y="2241550"/>
          <p14:tracePt t="18192" x="4648200" y="2241550"/>
          <p14:tracePt t="18194" x="4640263" y="2241550"/>
          <p14:tracePt t="18196" x="4632325" y="2241550"/>
          <p14:tracePt t="18198" x="4624388" y="2241550"/>
          <p14:tracePt t="18201" x="4616450" y="2241550"/>
          <p14:tracePt t="18204" x="4608513" y="2241550"/>
          <p14:tracePt t="18208" x="4600575" y="2241550"/>
          <p14:tracePt t="18211" x="4592638" y="2241550"/>
          <p14:tracePt t="18213" x="4584700" y="2241550"/>
          <p14:tracePt t="18217" x="4576763" y="2241550"/>
          <p14:tracePt t="18222" x="4568825" y="2241550"/>
          <p14:tracePt t="18228" x="4560888" y="2241550"/>
          <p14:tracePt t="18230" x="4552950" y="2241550"/>
          <p14:tracePt t="18237" x="4545013" y="2241550"/>
          <p14:tracePt t="18241" x="4537075" y="2241550"/>
          <p14:tracePt t="18246" x="4529138" y="2241550"/>
          <p14:tracePt t="18248" x="4521200" y="2241550"/>
          <p14:tracePt t="18251" x="4513263" y="2241550"/>
          <p14:tracePt t="18256" x="4505325" y="2249488"/>
          <p14:tracePt t="18260" x="4497388" y="2249488"/>
          <p14:tracePt t="18263" x="4489450" y="2249488"/>
          <p14:tracePt t="18267" x="4481513" y="2249488"/>
          <p14:tracePt t="18271" x="4473575" y="2249488"/>
          <p14:tracePt t="18276" x="4465638" y="2249488"/>
          <p14:tracePt t="18278" x="4457700" y="2257425"/>
          <p14:tracePt t="18284" x="4457700" y="2265363"/>
          <p14:tracePt t="18285" x="4449763" y="2265363"/>
          <p14:tracePt t="18292" x="4441825" y="2265363"/>
          <p14:tracePt t="18306" x="4433888" y="2265363"/>
          <p14:tracePt t="18309" x="4425950" y="2265363"/>
          <p14:tracePt t="18321" x="4425950" y="2273300"/>
          <p14:tracePt t="18324" x="4418013" y="2273300"/>
          <p14:tracePt t="18338" x="4410075" y="2273300"/>
          <p14:tracePt t="18376" x="4402138" y="2273300"/>
          <p14:tracePt t="18377" x="4402138" y="2281238"/>
          <p14:tracePt t="18387" x="4394200" y="2281238"/>
          <p14:tracePt t="18392" x="4394200" y="2289175"/>
          <p14:tracePt t="18394" x="4386263" y="2289175"/>
          <p14:tracePt t="18400" x="4386263" y="2297113"/>
          <p14:tracePt t="18401" x="4378325" y="2297113"/>
          <p14:tracePt t="18407" x="4370388" y="2297113"/>
          <p14:tracePt t="18408" x="4370388" y="2305050"/>
          <p14:tracePt t="18409" x="4362450" y="2305050"/>
          <p14:tracePt t="18415" x="4352925" y="2305050"/>
          <p14:tracePt t="18416" x="4352925" y="2312988"/>
          <p14:tracePt t="18420" x="4344988" y="2312988"/>
          <p14:tracePt t="18424" x="4344988" y="2320925"/>
          <p14:tracePt t="18427" x="4337050" y="2328863"/>
          <p14:tracePt t="18434" x="4329113" y="2328863"/>
          <p14:tracePt t="18435" x="4321175" y="2328863"/>
          <p14:tracePt t="18437" x="4321175" y="2336800"/>
          <p14:tracePt t="18445" x="4321175" y="2344738"/>
          <p14:tracePt t="18446" x="4313238" y="2344738"/>
          <p14:tracePt t="18454" x="4305300" y="2344738"/>
          <p14:tracePt t="18458" x="4305300" y="2352675"/>
          <p14:tracePt t="18466" x="4297363" y="2352675"/>
          <p14:tracePt t="18469" x="4297363" y="2360613"/>
          <p14:tracePt t="18471" x="4289425" y="2360613"/>
          <p14:tracePt t="18472" x="4289425" y="2368550"/>
          <p14:tracePt t="18480" x="4281488" y="2368550"/>
          <p14:tracePt t="18487" x="4281488" y="2376488"/>
          <p14:tracePt t="18492" x="4273550" y="2376488"/>
          <p14:tracePt t="18494" x="4273550" y="2384425"/>
          <p14:tracePt t="18499" x="4265613" y="2384425"/>
          <p14:tracePt t="18501" x="4265613" y="2392363"/>
          <p14:tracePt t="18503" x="4257675" y="2392363"/>
          <p14:tracePt t="18504" x="4257675" y="2400300"/>
          <p14:tracePt t="18508" x="4257675" y="2408238"/>
          <p14:tracePt t="18509" x="4249738" y="2408238"/>
          <p14:tracePt t="18513" x="4249738" y="2416175"/>
          <p14:tracePt t="18514" x="4241800" y="2416175"/>
          <p14:tracePt t="18517" x="4241800" y="2424113"/>
          <p14:tracePt t="18519" x="4233863" y="2432050"/>
          <p14:tracePt t="18521" x="4225925" y="2432050"/>
          <p14:tracePt t="18523" x="4225925" y="2439988"/>
          <p14:tracePt t="18526" x="4217988" y="2439988"/>
          <p14:tracePt t="18527" x="4217988" y="2447925"/>
          <p14:tracePt t="18530" x="4217988" y="2455863"/>
          <p14:tracePt t="18531" x="4210050" y="2455863"/>
          <p14:tracePt t="18532" x="4210050" y="2463800"/>
          <p14:tracePt t="18536" x="4202113" y="2471738"/>
          <p14:tracePt t="18539" x="4194175" y="2471738"/>
          <p14:tracePt t="18540" x="4194175" y="2479675"/>
          <p14:tracePt t="18544" x="4194175" y="2487613"/>
          <p14:tracePt t="18545" x="4186238" y="2487613"/>
          <p14:tracePt t="18546" x="4186238" y="2495550"/>
          <p14:tracePt t="18551" x="4186238" y="2503488"/>
          <p14:tracePt t="18552" x="4178300" y="2503488"/>
          <p14:tracePt t="18557" x="4178300" y="2511425"/>
          <p14:tracePt t="18560" x="4170363" y="2511425"/>
          <p14:tracePt t="18566" x="4162425" y="2511425"/>
          <p14:tracePt t="18567" x="4162425" y="2519363"/>
          <p14:tracePt t="18572" x="4162425" y="2527300"/>
          <p14:tracePt t="18579" x="4154488" y="2527300"/>
          <p14:tracePt t="18589" x="4154488" y="2535238"/>
          <p14:tracePt t="18612" x="4146550" y="2535238"/>
          <p14:tracePt t="18623" x="4146550" y="2543175"/>
          <p14:tracePt t="18627" x="4138613" y="2543175"/>
          <p14:tracePt t="18630" x="4138613" y="2551113"/>
          <p14:tracePt t="18632" x="4130675" y="2551113"/>
          <p14:tracePt t="18633" x="4130675" y="2559050"/>
          <p14:tracePt t="18638" x="4130675" y="2566988"/>
          <p14:tracePt t="18639" x="4122738" y="2566988"/>
          <p14:tracePt t="18642" x="4122738" y="2576513"/>
          <p14:tracePt t="18645" x="4114800" y="2584450"/>
          <p14:tracePt t="18647" x="4114800" y="2592388"/>
          <p14:tracePt t="18649" x="4114800" y="2600325"/>
          <p14:tracePt t="18650" x="4106863" y="2600325"/>
          <p14:tracePt t="18652" x="4098925" y="2608263"/>
          <p14:tracePt t="18655" x="4098925" y="2616200"/>
          <p14:tracePt t="18657" x="4090988" y="2624138"/>
          <p14:tracePt t="18658" x="4090988" y="2632075"/>
          <p14:tracePt t="18660" x="4090988" y="2640013"/>
          <p14:tracePt t="18662" x="4083050" y="2640013"/>
          <p14:tracePt t="18663" x="4083050" y="2647950"/>
          <p14:tracePt t="18665" x="4083050" y="2655888"/>
          <p14:tracePt t="18666" x="4075113" y="2663825"/>
          <p14:tracePt t="18669" x="4075113" y="2671763"/>
          <p14:tracePt t="18671" x="4067175" y="2671763"/>
          <p14:tracePt t="18672" x="4067175" y="2679700"/>
          <p14:tracePt t="18674" x="4059238" y="2687638"/>
          <p14:tracePt t="18676" x="4059238" y="2695575"/>
          <p14:tracePt t="18678" x="4051300" y="2703513"/>
          <p14:tracePt t="18681" x="4051300" y="2711450"/>
          <p14:tracePt t="18682" x="4051300" y="2719388"/>
          <p14:tracePt t="18684" x="4043363" y="2719388"/>
          <p14:tracePt t="18686" x="4043363" y="2727325"/>
          <p14:tracePt t="18687" x="4035425" y="2727325"/>
          <p14:tracePt t="18689" x="4035425" y="2735263"/>
          <p14:tracePt t="18693" x="4035425" y="2743200"/>
          <p14:tracePt t="18694" x="4027488" y="2743200"/>
          <p14:tracePt t="18695" x="4027488" y="2751138"/>
          <p14:tracePt t="18699" x="4027488" y="2759075"/>
          <p14:tracePt t="18702" x="4019550" y="2759075"/>
          <p14:tracePt t="18703" x="4019550" y="2767013"/>
          <p14:tracePt t="18707" x="4019550" y="2774950"/>
          <p14:tracePt t="18709" x="4019550" y="2782888"/>
          <p14:tracePt t="18710" x="4011613" y="2782888"/>
          <p14:tracePt t="18712" x="4011613" y="2790825"/>
          <p14:tracePt t="18713" x="4002088" y="2790825"/>
          <p14:tracePt t="18716" x="4002088" y="2798763"/>
          <p14:tracePt t="18719" x="4002088" y="2806700"/>
          <p14:tracePt t="18720" x="3994150" y="2806700"/>
          <p14:tracePt t="18722" x="3994150" y="2814638"/>
          <p14:tracePt t="18723" x="3994150" y="2822575"/>
          <p14:tracePt t="18724" x="3986213" y="2822575"/>
          <p14:tracePt t="18725" x="3986213" y="2830513"/>
          <p14:tracePt t="18728" x="3986213" y="2846388"/>
          <p14:tracePt t="18730" x="3978275" y="2854325"/>
          <p14:tracePt t="18732" x="3970338" y="2862263"/>
          <p14:tracePt t="18733" x="3970338" y="2870200"/>
          <p14:tracePt t="18735" x="3962400" y="2878138"/>
          <p14:tracePt t="18737" x="3962400" y="2894013"/>
          <p14:tracePt t="18739" x="3954463" y="2901950"/>
          <p14:tracePt t="18740" x="3954463" y="2909888"/>
          <p14:tracePt t="18741" x="3946525" y="2909888"/>
          <p14:tracePt t="18742" x="3946525" y="2927350"/>
          <p14:tracePt t="18744" x="3938588" y="2935288"/>
          <p14:tracePt t="18745" x="3938588" y="2951163"/>
          <p14:tracePt t="18747" x="3930650" y="2967038"/>
          <p14:tracePt t="18749" x="3930650" y="2974975"/>
          <p14:tracePt t="18750" x="3922713" y="2982913"/>
          <p14:tracePt t="18751" x="3922713" y="2990850"/>
          <p14:tracePt t="18752" x="3914775" y="2998788"/>
          <p14:tracePt t="18753" x="3914775" y="3006725"/>
          <p14:tracePt t="18754" x="3906838" y="3014663"/>
          <p14:tracePt t="18755" x="3906838" y="3022600"/>
          <p14:tracePt t="18756" x="3906838" y="3030538"/>
          <p14:tracePt t="18757" x="3898900" y="3038475"/>
          <p14:tracePt t="18758" x="3890963" y="3046413"/>
          <p14:tracePt t="18759" x="3890963" y="3054350"/>
          <p14:tracePt t="18760" x="3883025" y="3062288"/>
          <p14:tracePt t="18762" x="3883025" y="3078163"/>
          <p14:tracePt t="18763" x="3875088" y="3086100"/>
          <p14:tracePt t="18764" x="3867150" y="3094038"/>
          <p14:tracePt t="18766" x="3867150" y="3101975"/>
          <p14:tracePt t="18767" x="3859213" y="3109913"/>
          <p14:tracePt t="18769" x="3851275" y="3125788"/>
          <p14:tracePt t="18771" x="3851275" y="3141663"/>
          <p14:tracePt t="18772" x="3843338" y="3141663"/>
          <p14:tracePt t="18773" x="3843338" y="3149600"/>
          <p14:tracePt t="18774" x="3835400" y="3157538"/>
          <p14:tracePt t="18776" x="3835400" y="3165475"/>
          <p14:tracePt t="18777" x="3835400" y="3173413"/>
          <p14:tracePt t="18779" x="3827463" y="3181350"/>
          <p14:tracePt t="18780" x="3819525" y="3181350"/>
          <p14:tracePt t="18781" x="3819525" y="3189288"/>
          <p14:tracePt t="18782" x="3819525" y="3197225"/>
          <p14:tracePt t="18783" x="3811588" y="3197225"/>
          <p14:tracePt t="18784" x="3811588" y="3205163"/>
          <p14:tracePt t="18786" x="3811588" y="3213100"/>
          <p14:tracePt t="18788" x="3811588" y="3221038"/>
          <p14:tracePt t="18790" x="3803650" y="3228975"/>
          <p14:tracePt t="18791" x="3795713" y="3228975"/>
          <p14:tracePt t="18792" x="3795713" y="3236913"/>
          <p14:tracePt t="18796" x="3795713" y="3244850"/>
          <p14:tracePt t="18798" x="3787775" y="3244850"/>
          <p14:tracePt t="18799" x="3787775" y="3252788"/>
          <p14:tracePt t="18802" x="3787775" y="3262313"/>
          <p14:tracePt t="18806" x="3787775" y="3270250"/>
          <p14:tracePt t="18807" x="3779838" y="3270250"/>
          <p14:tracePt t="18811" x="3779838" y="3278188"/>
          <p14:tracePt t="18817" x="3779838" y="3286125"/>
          <p14:tracePt t="18819" x="3779838" y="3294063"/>
          <p14:tracePt t="18824" x="3771900" y="3302000"/>
          <p14:tracePt t="18828" x="3771900" y="3309938"/>
          <p14:tracePt t="18831" x="3763963" y="3317875"/>
          <p14:tracePt t="18833" x="3763963" y="3325813"/>
          <p14:tracePt t="18835" x="3756025" y="3325813"/>
          <p14:tracePt t="18836" x="3756025" y="3333750"/>
          <p14:tracePt t="18838" x="3756025" y="3341688"/>
          <p14:tracePt t="18840" x="3756025" y="3349625"/>
          <p14:tracePt t="18841" x="3756025" y="3357563"/>
          <p14:tracePt t="18842" x="3748088" y="3365500"/>
          <p14:tracePt t="18844" x="3748088" y="3373438"/>
          <p14:tracePt t="18845" x="3740150" y="3381375"/>
          <p14:tracePt t="18846" x="3740150" y="3389313"/>
          <p14:tracePt t="18847" x="3732213" y="3397250"/>
          <p14:tracePt t="18848" x="3732213" y="3421063"/>
          <p14:tracePt t="18849" x="3724275" y="3421063"/>
          <p14:tracePt t="18850" x="3724275" y="3436938"/>
          <p14:tracePt t="18852" x="3724275" y="3452813"/>
          <p14:tracePt t="18853" x="3716338" y="3460750"/>
          <p14:tracePt t="18854" x="3708400" y="3468688"/>
          <p14:tracePt t="18855" x="3708400" y="3484563"/>
          <p14:tracePt t="18856" x="3700463" y="3492500"/>
          <p14:tracePt t="18857" x="3700463" y="3500438"/>
          <p14:tracePt t="18858" x="3700463" y="3516313"/>
          <p14:tracePt t="18859" x="3692525" y="3532188"/>
          <p14:tracePt t="18860" x="3684588" y="3532188"/>
          <p14:tracePt t="18861" x="3684588" y="3548063"/>
          <p14:tracePt t="18862" x="3684588" y="3556000"/>
          <p14:tracePt t="18863" x="3684588" y="3563938"/>
          <p14:tracePt t="18864" x="3668713" y="3579813"/>
          <p14:tracePt t="18865" x="3668713" y="3587750"/>
          <p14:tracePt t="18866" x="3668713" y="3605213"/>
          <p14:tracePt t="18867" x="3660775" y="3613150"/>
          <p14:tracePt t="18868" x="3660775" y="3636963"/>
          <p14:tracePt t="18869" x="3651250" y="3636963"/>
          <p14:tracePt t="18870" x="3651250" y="3652838"/>
          <p14:tracePt t="18871" x="3643313" y="3660775"/>
          <p14:tracePt t="18872" x="3643313" y="3684588"/>
          <p14:tracePt t="18874" x="3635375" y="3700463"/>
          <p14:tracePt t="18875" x="3627438" y="3724275"/>
          <p14:tracePt t="18876" x="3627438" y="3732213"/>
          <p14:tracePt t="18877" x="3619500" y="3748088"/>
          <p14:tracePt t="18878" x="3619500" y="3756025"/>
          <p14:tracePt t="18879" x="3611563" y="3763963"/>
          <p14:tracePt t="18880" x="3611563" y="3779838"/>
          <p14:tracePt t="18881" x="3611563" y="3787775"/>
          <p14:tracePt t="18882" x="3603625" y="3795713"/>
          <p14:tracePt t="18883" x="3595688" y="3811588"/>
          <p14:tracePt t="18884" x="3595688" y="3819525"/>
          <p14:tracePt t="18885" x="3595688" y="3827463"/>
          <p14:tracePt t="18886" x="3587750" y="3843338"/>
          <p14:tracePt t="18888" x="3579813" y="3851275"/>
          <p14:tracePt t="18889" x="3579813" y="3859213"/>
          <p14:tracePt t="18890" x="3579813" y="3867150"/>
          <p14:tracePt t="18891" x="3571875" y="3875088"/>
          <p14:tracePt t="18893" x="3571875" y="3890963"/>
          <p14:tracePt t="18894" x="3571875" y="3898900"/>
          <p14:tracePt t="18895" x="3563938" y="3898900"/>
          <p14:tracePt t="18896" x="3563938" y="3914775"/>
          <p14:tracePt t="18897" x="3556000" y="3914775"/>
          <p14:tracePt t="18898" x="3556000" y="3922713"/>
          <p14:tracePt t="18900" x="3556000" y="3930650"/>
          <p14:tracePt t="18902" x="3556000" y="3938588"/>
          <p14:tracePt t="18903" x="3548063" y="3938588"/>
          <p14:tracePt t="18904" x="3548063" y="3948113"/>
          <p14:tracePt t="18905" x="3548063" y="3956050"/>
          <p14:tracePt t="18908" x="3540125" y="3956050"/>
          <p14:tracePt t="18909" x="3540125" y="3963988"/>
          <p14:tracePt t="18910" x="3540125" y="3971925"/>
          <p14:tracePt t="18913" x="3540125" y="3979863"/>
          <p14:tracePt t="18918" x="3540125" y="3987800"/>
          <p14:tracePt t="18923" x="3540125" y="3995738"/>
          <p14:tracePt t="18924" x="3532188" y="3995738"/>
          <p14:tracePt t="18927" x="3532188" y="4003675"/>
          <p14:tracePt t="18946" x="3524250" y="4019550"/>
          <p14:tracePt t="18953" x="3524250" y="4027488"/>
          <p14:tracePt t="18957" x="3524250" y="4035425"/>
          <p14:tracePt t="18962" x="3524250" y="4043363"/>
          <p14:tracePt t="18967" x="3524250" y="4051300"/>
          <p14:tracePt t="18968" x="3516313" y="4051300"/>
          <p14:tracePt t="18973" x="3516313" y="4059238"/>
          <p14:tracePt t="18977" x="3516313" y="4067175"/>
          <p14:tracePt t="18980" x="3516313" y="4075113"/>
          <p14:tracePt t="18984" x="3508375" y="4075113"/>
          <p14:tracePt t="18986" x="3508375" y="4083050"/>
          <p14:tracePt t="18991" x="3508375" y="4090988"/>
          <p14:tracePt t="18996" x="3508375" y="4098925"/>
          <p14:tracePt t="18998" x="3508375" y="4106863"/>
          <p14:tracePt t="19005" x="3500438" y="4114800"/>
          <p14:tracePt t="19013" x="3500438" y="4122738"/>
          <p14:tracePt t="19022" x="3500438" y="4130675"/>
          <p14:tracePt t="19028" x="3492500" y="4130675"/>
          <p14:tracePt t="19067" x="3492500" y="4138613"/>
          <p14:tracePt t="19079" x="3492500" y="4146550"/>
          <p14:tracePt t="19083" x="3484563" y="4146550"/>
          <p14:tracePt t="19088" x="3484563" y="4154488"/>
          <p14:tracePt t="19098" x="3484563" y="4162425"/>
          <p14:tracePt t="19103" x="3484563" y="4170363"/>
          <p14:tracePt t="19294" x="3484563" y="4178300"/>
          <p14:tracePt t="19301" x="3484563" y="4186238"/>
          <p14:tracePt t="19318" x="3484563" y="4194175"/>
          <p14:tracePt t="19322" x="3484563" y="4202113"/>
          <p14:tracePt t="19333" x="3484563" y="4210050"/>
          <p14:tracePt t="19355" x="3484563" y="4217988"/>
          <p14:tracePt t="19418" x="3476625" y="4217988"/>
          <p14:tracePt t="19457" x="3476625" y="4225925"/>
          <p14:tracePt t="19461" x="3468688" y="4233863"/>
          <p14:tracePt t="19465" x="3468688" y="4241800"/>
          <p14:tracePt t="19467" x="3460750" y="4241800"/>
          <p14:tracePt t="19471" x="3460750" y="4249738"/>
          <p14:tracePt t="19477" x="3460750" y="4257675"/>
          <p14:tracePt t="19479" x="3460750" y="4265613"/>
          <p14:tracePt t="19481" x="3452813" y="4265613"/>
          <p14:tracePt t="19485" x="3452813" y="4273550"/>
          <p14:tracePt t="19489" x="3444875" y="4281488"/>
          <p14:tracePt t="19493" x="3444875" y="4291013"/>
          <p14:tracePt t="19496" x="3444875" y="4298950"/>
          <p14:tracePt t="19500" x="3444875" y="4306888"/>
          <p14:tracePt t="19502" x="3436938" y="4306888"/>
          <p14:tracePt t="19505" x="3436938" y="4314825"/>
          <p14:tracePt t="19507" x="3429000" y="4314825"/>
          <p14:tracePt t="19509" x="3429000" y="4322763"/>
          <p14:tracePt t="19515" x="3429000" y="4330700"/>
          <p14:tracePt t="19520" x="3429000" y="4338638"/>
          <p14:tracePt t="19524" x="3421063" y="4338638"/>
          <p14:tracePt t="19528" x="3421063" y="4346575"/>
          <p14:tracePt t="19540" x="3421063" y="4354513"/>
          <p14:tracePt t="19551" x="3413125" y="4354513"/>
          <p14:tracePt t="19554" x="3413125" y="4362450"/>
          <p14:tracePt t="19557" x="3413125" y="4370388"/>
          <p14:tracePt t="19563" x="3413125" y="4378325"/>
          <p14:tracePt t="19567" x="3413125" y="4386263"/>
          <p14:tracePt t="19570" x="3405188" y="4394200"/>
          <p14:tracePt t="19572" x="3405188" y="4402138"/>
          <p14:tracePt t="19574" x="3405188" y="4410075"/>
          <p14:tracePt t="19577" x="3405188" y="4418013"/>
          <p14:tracePt t="19579" x="3405188" y="4425950"/>
          <p14:tracePt t="19580" x="3405188" y="4433888"/>
          <p14:tracePt t="19581" x="3397250" y="4433888"/>
          <p14:tracePt t="19582" x="3397250" y="4441825"/>
          <p14:tracePt t="19585" x="3397250" y="4449763"/>
          <p14:tracePt t="19586" x="3397250" y="4457700"/>
          <p14:tracePt t="19587" x="3397250" y="4465638"/>
          <p14:tracePt t="19589" x="3397250" y="4473575"/>
          <p14:tracePt t="19590" x="3397250" y="4481513"/>
          <p14:tracePt t="19591" x="3397250" y="4489450"/>
          <p14:tracePt t="19593" x="3397250" y="4497388"/>
          <p14:tracePt t="19595" x="3397250" y="4505325"/>
          <p14:tracePt t="19596" x="3397250" y="4513263"/>
          <p14:tracePt t="19598" x="3397250" y="4521200"/>
          <p14:tracePt t="19599" x="3397250" y="4529138"/>
          <p14:tracePt t="19601" x="3397250" y="4545013"/>
          <p14:tracePt t="19603" x="3397250" y="4552950"/>
          <p14:tracePt t="19605" x="3397250" y="4560888"/>
          <p14:tracePt t="19606" x="3397250" y="4568825"/>
          <p14:tracePt t="19607" x="3397250" y="4576763"/>
          <p14:tracePt t="19610" x="3397250" y="4584700"/>
          <p14:tracePt t="19611" x="3397250" y="4592638"/>
          <p14:tracePt t="19612" x="3397250" y="4600575"/>
          <p14:tracePt t="19614" x="3397250" y="4608513"/>
          <p14:tracePt t="19616" x="3397250" y="4616450"/>
          <p14:tracePt t="19618" x="3405188" y="4624388"/>
          <p14:tracePt t="19619" x="3405188" y="4633913"/>
          <p14:tracePt t="19621" x="3405188" y="4641850"/>
          <p14:tracePt t="19624" x="3405188" y="4649788"/>
          <p14:tracePt t="19625" x="3413125" y="4649788"/>
          <p14:tracePt t="19626" x="3413125" y="4657725"/>
          <p14:tracePt t="19627" x="3413125" y="4665663"/>
          <p14:tracePt t="19629" x="3421063" y="4665663"/>
          <p14:tracePt t="19630" x="3421063" y="4673600"/>
          <p14:tracePt t="19633" x="3421063" y="4681538"/>
          <p14:tracePt t="19636" x="3429000" y="4689475"/>
          <p14:tracePt t="19637" x="3429000" y="4697413"/>
          <p14:tracePt t="19638" x="3436938" y="4697413"/>
          <p14:tracePt t="19641" x="3436938" y="4705350"/>
          <p14:tracePt t="19643" x="3444875" y="4705350"/>
          <p14:tracePt t="19645" x="3444875" y="4713288"/>
          <p14:tracePt t="19649" x="3452813" y="4721225"/>
          <p14:tracePt t="19651" x="3452813" y="4729163"/>
          <p14:tracePt t="19654" x="3460750" y="4729163"/>
          <p14:tracePt t="19657" x="3460750" y="4737100"/>
          <p14:tracePt t="19658" x="3468688" y="4737100"/>
          <p14:tracePt t="19662" x="3468688" y="4745038"/>
          <p14:tracePt t="19663" x="3476625" y="4745038"/>
          <p14:tracePt t="19666" x="3476625" y="4752975"/>
          <p14:tracePt t="19669" x="3484563" y="4760913"/>
          <p14:tracePt t="19674" x="3484563" y="4768850"/>
          <p14:tracePt t="19675" x="3492500" y="4768850"/>
          <p14:tracePt t="19677" x="3500438" y="4776788"/>
          <p14:tracePt t="19681" x="3508375" y="4784725"/>
          <p14:tracePt t="19683" x="3508375" y="4792663"/>
          <p14:tracePt t="19685" x="3516313" y="4792663"/>
          <p14:tracePt t="19686" x="3516313" y="4800600"/>
          <p14:tracePt t="19689" x="3524250" y="4808538"/>
          <p14:tracePt t="19691" x="3532188" y="4816475"/>
          <p14:tracePt t="19693" x="3540125" y="4816475"/>
          <p14:tracePt t="19694" x="3540125" y="4824413"/>
          <p14:tracePt t="19695" x="3540125" y="4832350"/>
          <p14:tracePt t="19697" x="3548063" y="4832350"/>
          <p14:tracePt t="19698" x="3556000" y="4840288"/>
          <p14:tracePt t="19699" x="3556000" y="4848225"/>
          <p14:tracePt t="19700" x="3563938" y="4856163"/>
          <p14:tracePt t="19702" x="3563938" y="4864100"/>
          <p14:tracePt t="19703" x="3571875" y="4864100"/>
          <p14:tracePt t="19704" x="3571875" y="4872038"/>
          <p14:tracePt t="19705" x="3579813" y="4872038"/>
          <p14:tracePt t="19707" x="3579813" y="4879975"/>
          <p14:tracePt t="19708" x="3579813" y="4887913"/>
          <p14:tracePt t="19709" x="3595688" y="4887913"/>
          <p14:tracePt t="19710" x="3595688" y="4895850"/>
          <p14:tracePt t="19712" x="3603625" y="4903788"/>
          <p14:tracePt t="19713" x="3603625" y="4911725"/>
          <p14:tracePt t="19714" x="3611563" y="4911725"/>
          <p14:tracePt t="19715" x="3619500" y="4919663"/>
          <p14:tracePt t="19717" x="3619500" y="4927600"/>
          <p14:tracePt t="19718" x="3627438" y="4927600"/>
          <p14:tracePt t="19719" x="3627438" y="4935538"/>
          <p14:tracePt t="19720" x="3635375" y="4935538"/>
          <p14:tracePt t="19721" x="3635375" y="4943475"/>
          <p14:tracePt t="19722" x="3643313" y="4951413"/>
          <p14:tracePt t="19723" x="3651250" y="4951413"/>
          <p14:tracePt t="19724" x="3651250" y="4959350"/>
          <p14:tracePt t="19725" x="3660775" y="4959350"/>
          <p14:tracePt t="19726" x="3660775" y="4976813"/>
          <p14:tracePt t="19727" x="3668713" y="4976813"/>
          <p14:tracePt t="19728" x="3676650" y="4984750"/>
          <p14:tracePt t="19730" x="3684588" y="4992688"/>
          <p14:tracePt t="19731" x="3684588" y="5000625"/>
          <p14:tracePt t="19732" x="3692525" y="5000625"/>
          <p14:tracePt t="19733" x="3692525" y="5008563"/>
          <p14:tracePt t="19734" x="3700463" y="5008563"/>
          <p14:tracePt t="19735" x="3708400" y="5016500"/>
          <p14:tracePt t="19736" x="3716338" y="5024438"/>
          <p14:tracePt t="19738" x="3724275" y="5024438"/>
          <p14:tracePt t="19739" x="3724275" y="5032375"/>
          <p14:tracePt t="19740" x="3732213" y="5032375"/>
          <p14:tracePt t="19741" x="3740150" y="5040313"/>
          <p14:tracePt t="19742" x="3748088" y="5048250"/>
          <p14:tracePt t="19743" x="3756025" y="5048250"/>
          <p14:tracePt t="19744" x="3756025" y="5056188"/>
          <p14:tracePt t="19745" x="3763963" y="5056188"/>
          <p14:tracePt t="19746" x="3763963" y="5064125"/>
          <p14:tracePt t="19747" x="3779838" y="5072063"/>
          <p14:tracePt t="19749" x="3787775" y="5072063"/>
          <p14:tracePt t="19750" x="3787775" y="5080000"/>
          <p14:tracePt t="19751" x="3803650" y="5080000"/>
          <p14:tracePt t="19752" x="3803650" y="5087938"/>
          <p14:tracePt t="19753" x="3811588" y="5087938"/>
          <p14:tracePt t="19754" x="3811588" y="5095875"/>
          <p14:tracePt t="19755" x="3819525" y="5103813"/>
          <p14:tracePt t="19756" x="3827463" y="5103813"/>
          <p14:tracePt t="19757" x="3835400" y="5103813"/>
          <p14:tracePt t="19758" x="3843338" y="5111750"/>
          <p14:tracePt t="19759" x="3851275" y="5111750"/>
          <p14:tracePt t="19760" x="3859213" y="5119688"/>
          <p14:tracePt t="19761" x="3859213" y="5127625"/>
          <p14:tracePt t="19762" x="3867150" y="5127625"/>
          <p14:tracePt t="19763" x="3875088" y="5127625"/>
          <p14:tracePt t="19764" x="3883025" y="5135563"/>
          <p14:tracePt t="19766" x="3898900" y="5143500"/>
          <p14:tracePt t="19768" x="3906838" y="5151438"/>
          <p14:tracePt t="19769" x="3914775" y="5151438"/>
          <p14:tracePt t="19770" x="3922713" y="5159375"/>
          <p14:tracePt t="19772" x="3938588" y="5167313"/>
          <p14:tracePt t="19774" x="3946525" y="5175250"/>
          <p14:tracePt t="19775" x="3954463" y="5175250"/>
          <p14:tracePt t="19776" x="3954463" y="5183188"/>
          <p14:tracePt t="19777" x="3970338" y="5183188"/>
          <p14:tracePt t="19779" x="3978275" y="5191125"/>
          <p14:tracePt t="19780" x="3986213" y="5191125"/>
          <p14:tracePt t="19781" x="3994150" y="5199063"/>
          <p14:tracePt t="19782" x="4002088" y="5199063"/>
          <p14:tracePt t="19783" x="4011613" y="5207000"/>
          <p14:tracePt t="19784" x="4019550" y="5207000"/>
          <p14:tracePt t="19786" x="4027488" y="5214938"/>
          <p14:tracePt t="19787" x="4035425" y="5214938"/>
          <p14:tracePt t="19788" x="4043363" y="5222875"/>
          <p14:tracePt t="19789" x="4051300" y="5230813"/>
          <p14:tracePt t="19790" x="4059238" y="5230813"/>
          <p14:tracePt t="19791" x="4067175" y="5230813"/>
          <p14:tracePt t="19792" x="4067175" y="5238750"/>
          <p14:tracePt t="19793" x="4083050" y="5238750"/>
          <p14:tracePt t="19794" x="4090988" y="5246688"/>
          <p14:tracePt t="19795" x="4090988" y="5254625"/>
          <p14:tracePt t="19796" x="4106863" y="5254625"/>
          <p14:tracePt t="19798" x="4114800" y="5262563"/>
          <p14:tracePt t="19799" x="4122738" y="5262563"/>
          <p14:tracePt t="19800" x="4130675" y="5270500"/>
          <p14:tracePt t="19801" x="4138613" y="5278438"/>
          <p14:tracePt t="19802" x="4146550" y="5278438"/>
          <p14:tracePt t="19803" x="4154488" y="5278438"/>
          <p14:tracePt t="19804" x="4154488" y="5286375"/>
          <p14:tracePt t="19805" x="4170363" y="5286375"/>
          <p14:tracePt t="19806" x="4170363" y="5294313"/>
          <p14:tracePt t="19807" x="4178300" y="5302250"/>
          <p14:tracePt t="19808" x="4186238" y="5302250"/>
          <p14:tracePt t="19809" x="4186238" y="5310188"/>
          <p14:tracePt t="19810" x="4194175" y="5310188"/>
          <p14:tracePt t="19811" x="4202113" y="5319713"/>
          <p14:tracePt t="19812" x="4210050" y="5319713"/>
          <p14:tracePt t="19813" x="4217988" y="5327650"/>
          <p14:tracePt t="19814" x="4225925" y="5335588"/>
          <p14:tracePt t="19816" x="4241800" y="5343525"/>
          <p14:tracePt t="19818" x="4249738" y="5351463"/>
          <p14:tracePt t="19819" x="4257675" y="5359400"/>
          <p14:tracePt t="19821" x="4265613" y="5367338"/>
          <p14:tracePt t="19822" x="4273550" y="5367338"/>
          <p14:tracePt t="19823" x="4281488" y="5375275"/>
          <p14:tracePt t="19824" x="4281488" y="5383213"/>
          <p14:tracePt t="19825" x="4289425" y="5383213"/>
          <p14:tracePt t="19826" x="4297363" y="5391150"/>
          <p14:tracePt t="19827" x="4305300" y="5391150"/>
          <p14:tracePt t="19828" x="4305300" y="5399088"/>
          <p14:tracePt t="19829" x="4313238" y="5399088"/>
          <p14:tracePt t="19830" x="4321175" y="5407025"/>
          <p14:tracePt t="19831" x="4329113" y="5407025"/>
          <p14:tracePt t="19832" x="4329113" y="5414963"/>
          <p14:tracePt t="19833" x="4337050" y="5414963"/>
          <p14:tracePt t="19834" x="4337050" y="5422900"/>
          <p14:tracePt t="19835" x="4344988" y="5422900"/>
          <p14:tracePt t="19836" x="4344988" y="5430838"/>
          <p14:tracePt t="19837" x="4352925" y="5430838"/>
          <p14:tracePt t="19838" x="4362450" y="5430838"/>
          <p14:tracePt t="19839" x="4362450" y="5438775"/>
          <p14:tracePt t="19840" x="4370388" y="5446713"/>
          <p14:tracePt t="19842" x="4386263" y="5454650"/>
          <p14:tracePt t="19845" x="4402138" y="5462588"/>
          <p14:tracePt t="19846" x="4402138" y="5470525"/>
          <p14:tracePt t="19847" x="4410075" y="5470525"/>
          <p14:tracePt t="19848" x="4418013" y="5478463"/>
          <p14:tracePt t="19849" x="4425950" y="5478463"/>
          <p14:tracePt t="19850" x="4425950" y="5486400"/>
          <p14:tracePt t="19851" x="4441825" y="5494338"/>
          <p14:tracePt t="19853" x="4449763" y="5494338"/>
          <p14:tracePt t="19854" x="4457700" y="5502275"/>
          <p14:tracePt t="19855" x="4465638" y="5502275"/>
          <p14:tracePt t="19856" x="4473575" y="5510213"/>
          <p14:tracePt t="19858" x="4489450" y="5518150"/>
          <p14:tracePt t="19860" x="4497388" y="5518150"/>
          <p14:tracePt t="19861" x="4497388" y="5526088"/>
          <p14:tracePt t="19862" x="4513263" y="5526088"/>
          <p14:tracePt t="19863" x="4513263" y="5534025"/>
          <p14:tracePt t="19864" x="4521200" y="5541963"/>
          <p14:tracePt t="19865" x="4529138" y="5541963"/>
          <p14:tracePt t="19866" x="4537075" y="5541963"/>
          <p14:tracePt t="19868" x="4545013" y="5549900"/>
          <p14:tracePt t="19870" x="4560888" y="5557838"/>
          <p14:tracePt t="19872" x="4568825" y="5557838"/>
          <p14:tracePt t="19874" x="4576763" y="5565775"/>
          <p14:tracePt t="19875" x="4584700" y="5573713"/>
          <p14:tracePt t="19876" x="4592638" y="5573713"/>
          <p14:tracePt t="19878" x="4600575" y="5581650"/>
          <p14:tracePt t="19881" x="4616450" y="5589588"/>
          <p14:tracePt t="19883" x="4624388" y="5597525"/>
          <p14:tracePt t="19885" x="4640263" y="5597525"/>
          <p14:tracePt t="19886" x="4640263" y="5605463"/>
          <p14:tracePt t="19887" x="4648200" y="5605463"/>
          <p14:tracePt t="19889" x="4656138" y="5613400"/>
          <p14:tracePt t="19891" x="4664075" y="5613400"/>
          <p14:tracePt t="19892" x="4672013" y="5613400"/>
          <p14:tracePt t="19893" x="4679950" y="5621338"/>
          <p14:tracePt t="19895" x="4687888" y="5629275"/>
          <p14:tracePt t="19897" x="4695825" y="5629275"/>
          <p14:tracePt t="19898" x="4705350" y="5637213"/>
          <p14:tracePt t="19899" x="4713288" y="5637213"/>
          <p14:tracePt t="19900" x="4721225" y="5637213"/>
          <p14:tracePt t="19901" x="4729163" y="5645150"/>
          <p14:tracePt t="19902" x="4737100" y="5645150"/>
          <p14:tracePt t="19903" x="4745038" y="5653088"/>
          <p14:tracePt t="19905" x="4752975" y="5653088"/>
          <p14:tracePt t="19906" x="4760913" y="5662613"/>
          <p14:tracePt t="19908" x="4776788" y="5662613"/>
          <p14:tracePt t="19909" x="4776788" y="5670550"/>
          <p14:tracePt t="19910" x="4784725" y="5670550"/>
          <p14:tracePt t="19911" x="4800600" y="5670550"/>
          <p14:tracePt t="19912" x="4800600" y="5678488"/>
          <p14:tracePt t="19913" x="4808538" y="5686425"/>
          <p14:tracePt t="19914" x="4816475" y="5686425"/>
          <p14:tracePt t="19915" x="4824413" y="5686425"/>
          <p14:tracePt t="19916" x="4832350" y="5686425"/>
          <p14:tracePt t="19917" x="4832350" y="5694363"/>
          <p14:tracePt t="19918" x="4848225" y="5694363"/>
          <p14:tracePt t="19919" x="4848225" y="5702300"/>
          <p14:tracePt t="19920" x="4856163" y="5702300"/>
          <p14:tracePt t="19921" x="4864100" y="5702300"/>
          <p14:tracePt t="19922" x="4872038" y="5702300"/>
          <p14:tracePt t="19923" x="4879975" y="5710238"/>
          <p14:tracePt t="19924" x="4887913" y="5718175"/>
          <p14:tracePt t="19925" x="4895850" y="5718175"/>
          <p14:tracePt t="19926" x="4903788" y="5718175"/>
          <p14:tracePt t="19927" x="4911725" y="5726113"/>
          <p14:tracePt t="19931" x="4943475" y="5741988"/>
          <p14:tracePt t="19933" x="4959350" y="5741988"/>
          <p14:tracePt t="19934" x="4967288" y="5749925"/>
          <p14:tracePt t="19935" x="4975225" y="5757863"/>
          <p14:tracePt t="19936" x="4983163" y="5757863"/>
          <p14:tracePt t="19938" x="4999038" y="5765800"/>
          <p14:tracePt t="19939" x="5014913" y="5773738"/>
          <p14:tracePt t="19941" x="5030788" y="5773738"/>
          <p14:tracePt t="19942" x="5038725" y="5781675"/>
          <p14:tracePt t="19943" x="5046663" y="5781675"/>
          <p14:tracePt t="19945" x="5064125" y="5789613"/>
          <p14:tracePt t="19946" x="5072063" y="5789613"/>
          <p14:tracePt t="19947" x="5080000" y="5797550"/>
          <p14:tracePt t="19948" x="5087938" y="5797550"/>
          <p14:tracePt t="19949" x="5087938" y="5805488"/>
          <p14:tracePt t="19950" x="5103813" y="5805488"/>
          <p14:tracePt t="19952" x="5111750" y="5805488"/>
          <p14:tracePt t="19953" x="5119688" y="5813425"/>
          <p14:tracePt t="19954" x="5127625" y="5813425"/>
          <p14:tracePt t="19955" x="5135563" y="5821363"/>
          <p14:tracePt t="19956" x="5151438" y="5821363"/>
          <p14:tracePt t="19957" x="5151438" y="5829300"/>
          <p14:tracePt t="19958" x="5159375" y="5829300"/>
          <p14:tracePt t="19959" x="5167313" y="5837238"/>
          <p14:tracePt t="19960" x="5175250" y="5837238"/>
          <p14:tracePt t="19962" x="5191125" y="5837238"/>
          <p14:tracePt t="19964" x="5199063" y="5845175"/>
          <p14:tracePt t="19965" x="5207000" y="5845175"/>
          <p14:tracePt t="19966" x="5214938" y="5845175"/>
          <p14:tracePt t="19967" x="5222875" y="5853113"/>
          <p14:tracePt t="19968" x="5238750" y="5853113"/>
          <p14:tracePt t="19969" x="5246688" y="5861050"/>
          <p14:tracePt t="19970" x="5254625" y="5861050"/>
          <p14:tracePt t="19971" x="5262563" y="5861050"/>
          <p14:tracePt t="19972" x="5262563" y="5868988"/>
          <p14:tracePt t="19973" x="5278438" y="5868988"/>
          <p14:tracePt t="19975" x="5286375" y="5868988"/>
          <p14:tracePt t="19976" x="5294313" y="5876925"/>
          <p14:tracePt t="19977" x="5302250" y="5876925"/>
          <p14:tracePt t="19978" x="5310188" y="5876925"/>
          <p14:tracePt t="19979" x="5310188" y="5884863"/>
          <p14:tracePt t="19981" x="5318125" y="5884863"/>
          <p14:tracePt t="19982" x="5326063" y="5884863"/>
          <p14:tracePt t="19983" x="5334000" y="5884863"/>
          <p14:tracePt t="19985" x="5341938" y="5892800"/>
          <p14:tracePt t="19987" x="5349875" y="5892800"/>
          <p14:tracePt t="19988" x="5357813" y="5892800"/>
          <p14:tracePt t="19989" x="5365750" y="5892800"/>
          <p14:tracePt t="19990" x="5365750" y="5900738"/>
          <p14:tracePt t="19991" x="5373688" y="5900738"/>
          <p14:tracePt t="19993" x="5381625" y="5900738"/>
          <p14:tracePt t="19994" x="5389563" y="5900738"/>
          <p14:tracePt t="19996" x="5397500" y="5900738"/>
          <p14:tracePt t="19998" x="5407025" y="5900738"/>
          <p14:tracePt t="19999" x="5407025" y="5908675"/>
          <p14:tracePt t="20000" x="5414963" y="5908675"/>
          <p14:tracePt t="20001" x="5422900" y="5916613"/>
          <p14:tracePt t="20003" x="5430838" y="5916613"/>
          <p14:tracePt t="20006" x="5438775" y="5916613"/>
          <p14:tracePt t="20008" x="5446713" y="5916613"/>
          <p14:tracePt t="20010" x="5454650" y="5924550"/>
          <p14:tracePt t="20012" x="5462588" y="5924550"/>
          <p14:tracePt t="20013" x="5470525" y="5924550"/>
          <p14:tracePt t="20016" x="5478463" y="5924550"/>
          <p14:tracePt t="20017" x="5486400" y="5924550"/>
          <p14:tracePt t="20019" x="5494338" y="5924550"/>
          <p14:tracePt t="20021" x="5502275" y="5932488"/>
          <p14:tracePt t="20022" x="5510213" y="5932488"/>
          <p14:tracePt t="20024" x="5518150" y="5932488"/>
          <p14:tracePt t="20025" x="5526088" y="5932488"/>
          <p14:tracePt t="20026" x="5526088" y="5940425"/>
          <p14:tracePt t="20027" x="5534025" y="5940425"/>
          <p14:tracePt t="20028" x="5541963" y="5940425"/>
          <p14:tracePt t="20029" x="5549900" y="5940425"/>
          <p14:tracePt t="20031" x="5557838" y="5948363"/>
          <p14:tracePt t="20032" x="5565775" y="5948363"/>
          <p14:tracePt t="20033" x="5573713" y="5948363"/>
          <p14:tracePt t="20034" x="5581650" y="5948363"/>
          <p14:tracePt t="20036" x="5589588" y="5956300"/>
          <p14:tracePt t="20037" x="5597525" y="5956300"/>
          <p14:tracePt t="20038" x="5605463" y="5956300"/>
          <p14:tracePt t="20039" x="5613400" y="5956300"/>
          <p14:tracePt t="20040" x="5621338" y="5956300"/>
          <p14:tracePt t="20042" x="5629275" y="5964238"/>
          <p14:tracePt t="20043" x="5645150" y="5964238"/>
          <p14:tracePt t="20044" x="5645150" y="5972175"/>
          <p14:tracePt t="20045" x="5653088" y="5972175"/>
          <p14:tracePt t="20046" x="5661025" y="5972175"/>
          <p14:tracePt t="20048" x="5676900" y="5972175"/>
          <p14:tracePt t="20049" x="5676900" y="5980113"/>
          <p14:tracePt t="20050" x="5684838" y="5980113"/>
          <p14:tracePt t="20052" x="5700713" y="5980113"/>
          <p14:tracePt t="20054" x="5708650" y="5980113"/>
          <p14:tracePt t="20055" x="5716588" y="5988050"/>
          <p14:tracePt t="20056" x="5724525" y="5988050"/>
          <p14:tracePt t="20057" x="5724525" y="5995988"/>
          <p14:tracePt t="20058" x="5732463" y="5995988"/>
          <p14:tracePt t="20059" x="5740400" y="5995988"/>
          <p14:tracePt t="20060" x="5749925" y="5995988"/>
          <p14:tracePt t="20061" x="5757863" y="5995988"/>
          <p14:tracePt t="20062" x="5757863" y="6005513"/>
          <p14:tracePt t="20063" x="5765800" y="6005513"/>
          <p14:tracePt t="20065" x="5773738" y="6005513"/>
          <p14:tracePt t="20066" x="5781675" y="6005513"/>
          <p14:tracePt t="20068" x="5789613" y="6013450"/>
          <p14:tracePt t="20069" x="5797550" y="6013450"/>
          <p14:tracePt t="20070" x="5805488" y="6013450"/>
          <p14:tracePt t="20072" x="5813425" y="6013450"/>
          <p14:tracePt t="20073" x="5821363" y="6013450"/>
          <p14:tracePt t="20074" x="5829300" y="6021388"/>
          <p14:tracePt t="20076" x="5837238" y="6021388"/>
          <p14:tracePt t="20077" x="5845175" y="6021388"/>
          <p14:tracePt t="20079" x="5853113" y="6029325"/>
          <p14:tracePt t="20080" x="5861050" y="6029325"/>
          <p14:tracePt t="20082" x="5868988" y="6029325"/>
          <p14:tracePt t="20084" x="5876925" y="6037263"/>
          <p14:tracePt t="20085" x="5884863" y="6037263"/>
          <p14:tracePt t="20087" x="5892800" y="6037263"/>
          <p14:tracePt t="20089" x="5900738" y="6037263"/>
          <p14:tracePt t="20091" x="5908675" y="6037263"/>
          <p14:tracePt t="20093" x="5916613" y="6045200"/>
          <p14:tracePt t="20095" x="5924550" y="6045200"/>
          <p14:tracePt t="20098" x="5932488" y="6045200"/>
          <p14:tracePt t="20101" x="5940425" y="6045200"/>
          <p14:tracePt t="20102" x="5940425" y="6053138"/>
          <p14:tracePt t="20103" x="5948363" y="6053138"/>
          <p14:tracePt t="20107" x="5956300" y="6053138"/>
          <p14:tracePt t="20108" x="5956300" y="6061075"/>
          <p14:tracePt t="20110" x="5964238" y="6061075"/>
          <p14:tracePt t="20117" x="5972175" y="6061075"/>
          <p14:tracePt t="20119" x="5980113" y="6061075"/>
          <p14:tracePt t="20123" x="5988050" y="6061075"/>
          <p14:tracePt t="20130" x="5995988" y="6061075"/>
          <p14:tracePt t="20134" x="6003925" y="6061075"/>
          <p14:tracePt t="20139" x="6011863" y="6061075"/>
          <p14:tracePt t="20140" x="6019800" y="6069013"/>
          <p14:tracePt t="20144" x="6027738" y="6069013"/>
          <p14:tracePt t="20147" x="6035675" y="6069013"/>
          <p14:tracePt t="20149" x="6043613" y="6069013"/>
          <p14:tracePt t="20151" x="6051550" y="6076950"/>
          <p14:tracePt t="20154" x="6059488" y="6084888"/>
          <p14:tracePt t="20156" x="6067425" y="6084888"/>
          <p14:tracePt t="20157" x="6075363" y="6084888"/>
          <p14:tracePt t="20159" x="6083300" y="6084888"/>
          <p14:tracePt t="20161" x="6091238" y="6092825"/>
          <p14:tracePt t="20164" x="6108700" y="6092825"/>
          <p14:tracePt t="20166" x="6116638" y="6092825"/>
          <p14:tracePt t="20168" x="6124575" y="6092825"/>
          <p14:tracePt t="20169" x="6132513" y="6092825"/>
          <p14:tracePt t="20170" x="6132513" y="6100763"/>
          <p14:tracePt t="20171" x="6140450" y="6100763"/>
          <p14:tracePt t="20173" x="6148388" y="6100763"/>
          <p14:tracePt t="20175" x="6156325" y="6108700"/>
          <p14:tracePt t="20176" x="6164263" y="6108700"/>
          <p14:tracePt t="20178" x="6172200" y="6108700"/>
          <p14:tracePt t="20179" x="6180138" y="6116638"/>
          <p14:tracePt t="20181" x="6188075" y="6116638"/>
          <p14:tracePt t="20182" x="6196013" y="6116638"/>
          <p14:tracePt t="20184" x="6203950" y="6116638"/>
          <p14:tracePt t="20186" x="6211888" y="6116638"/>
          <p14:tracePt t="20188" x="6219825" y="6116638"/>
          <p14:tracePt t="20190" x="6227763" y="6124575"/>
          <p14:tracePt t="20192" x="6235700" y="6124575"/>
          <p14:tracePt t="20195" x="6243638" y="6124575"/>
          <p14:tracePt t="20196" x="6251575" y="6124575"/>
          <p14:tracePt t="20199" x="6259513" y="6124575"/>
          <p14:tracePt t="20202" x="6267450" y="6124575"/>
          <p14:tracePt t="20204" x="6267450" y="6132513"/>
          <p14:tracePt t="20207" x="6275388" y="6132513"/>
          <p14:tracePt t="20208" x="6283325" y="6132513"/>
          <p14:tracePt t="20214" x="6291263" y="6132513"/>
          <p14:tracePt t="20228" x="6299200" y="6132513"/>
          <p14:tracePt t="21020" x="6307138" y="6132513"/>
          <p14:tracePt t="21024" x="6315075" y="6132513"/>
          <p14:tracePt t="21026" x="6323013" y="6132513"/>
          <p14:tracePt t="21030" x="6330950" y="6132513"/>
          <p14:tracePt t="21032" x="6338888" y="6132513"/>
          <p14:tracePt t="21035" x="6346825" y="6132513"/>
          <p14:tracePt t="21036" x="6354763" y="6132513"/>
          <p14:tracePt t="21037" x="6354763" y="6124575"/>
          <p14:tracePt t="21039" x="6362700" y="6124575"/>
          <p14:tracePt t="21042" x="6370638" y="6124575"/>
          <p14:tracePt t="21044" x="6378575" y="6124575"/>
          <p14:tracePt t="21045" x="6386513" y="6124575"/>
          <p14:tracePt t="21048" x="6394450" y="6124575"/>
          <p14:tracePt t="21050" x="6402388" y="6124575"/>
          <p14:tracePt t="21052" x="6410325" y="6124575"/>
          <p14:tracePt t="21053" x="6418263" y="6124575"/>
          <p14:tracePt t="21055" x="6426200" y="6124575"/>
          <p14:tracePt t="21057" x="6434138" y="6124575"/>
          <p14:tracePt t="21058" x="6442075" y="6124575"/>
          <p14:tracePt t="21059" x="6451600" y="6124575"/>
          <p14:tracePt t="21061" x="6459538" y="6124575"/>
          <p14:tracePt t="21063" x="6467475" y="6124575"/>
          <p14:tracePt t="21066" x="6475413" y="6124575"/>
          <p14:tracePt t="21067" x="6483350" y="6124575"/>
          <p14:tracePt t="21069" x="6491288" y="6124575"/>
          <p14:tracePt t="21071" x="6499225" y="6124575"/>
          <p14:tracePt t="21074" x="6507163" y="6124575"/>
          <p14:tracePt t="21076" x="6515100" y="6124575"/>
          <p14:tracePt t="21078" x="6515100" y="6116638"/>
          <p14:tracePt t="21079" x="6523038" y="6116638"/>
          <p14:tracePt t="21084" x="6530975" y="6116638"/>
          <p14:tracePt t="21090" x="6538913" y="6116638"/>
          <p14:tracePt t="21096" x="6538913" y="6108700"/>
          <p14:tracePt t="21102" x="6546850" y="6108700"/>
          <p14:tracePt t="21122" x="6554788" y="6108700"/>
          <p14:tracePt t="21125" x="6554788" y="6100763"/>
          <p14:tracePt t="21129" x="6562725" y="6100763"/>
          <p14:tracePt t="21135" x="6570663" y="6100763"/>
          <p14:tracePt t="21137" x="6578600" y="6100763"/>
          <p14:tracePt t="21141" x="6586538" y="6100763"/>
          <p14:tracePt t="21144" x="6594475" y="6100763"/>
          <p14:tracePt t="21147" x="6602413" y="6100763"/>
          <p14:tracePt t="21148" x="6610350" y="6100763"/>
          <p14:tracePt t="21151" x="6618288" y="6100763"/>
          <p14:tracePt t="21153" x="6626225" y="6100763"/>
          <p14:tracePt t="21155" x="6634163" y="6100763"/>
          <p14:tracePt t="21156" x="6642100" y="6100763"/>
          <p14:tracePt t="21158" x="6650038" y="6100763"/>
          <p14:tracePt t="21159" x="6657975" y="6100763"/>
          <p14:tracePt t="21161" x="6665913" y="6100763"/>
          <p14:tracePt t="21162" x="6673850" y="6100763"/>
          <p14:tracePt t="21164" x="6681788" y="6100763"/>
          <p14:tracePt t="21165" x="6689725" y="6100763"/>
          <p14:tracePt t="21166" x="6697663" y="6100763"/>
          <p14:tracePt t="21167" x="6705600" y="6108700"/>
          <p14:tracePt t="21168" x="6713538" y="6108700"/>
          <p14:tracePt t="21169" x="6721475" y="6116638"/>
          <p14:tracePt t="21171" x="6729413" y="6116638"/>
          <p14:tracePt t="21172" x="6729413" y="6124575"/>
          <p14:tracePt t="21173" x="6737350" y="6124575"/>
          <p14:tracePt t="21174" x="6745288" y="6124575"/>
          <p14:tracePt t="21175" x="6753225" y="6132513"/>
          <p14:tracePt t="21177" x="6761163" y="6132513"/>
          <p14:tracePt t="21178" x="6761163" y="6140450"/>
          <p14:tracePt t="21179" x="6769100" y="6148388"/>
          <p14:tracePt t="21180" x="6777038" y="6148388"/>
          <p14:tracePt t="21182" x="6784975" y="6156325"/>
          <p14:tracePt t="21519" x="6794500" y="6156325"/>
          <p14:tracePt t="21520" x="6794500" y="6148388"/>
          <p14:tracePt t="21522" x="6794500" y="6140450"/>
          <p14:tracePt t="21525" x="6802438" y="6140450"/>
          <p14:tracePt t="21526" x="6802438" y="6132513"/>
          <p14:tracePt t="21528" x="6810375" y="6132513"/>
          <p14:tracePt t="21530" x="6810375" y="6124575"/>
          <p14:tracePt t="21533" x="6810375" y="6116638"/>
          <p14:tracePt t="21535" x="6818313" y="6116638"/>
          <p14:tracePt t="21538" x="6818313" y="6108700"/>
          <p14:tracePt t="21540" x="6818313" y="6100763"/>
          <p14:tracePt t="21544" x="6818313" y="6092825"/>
          <p14:tracePt t="21550" x="6818313" y="6084888"/>
          <p14:tracePt t="21556" x="6818313" y="6076950"/>
          <p14:tracePt t="21559" x="6818313" y="6069013"/>
          <p14:tracePt t="21563" x="6818313" y="6061075"/>
          <p14:tracePt t="21566" x="6818313" y="6053138"/>
          <p14:tracePt t="21570" x="6818313" y="6045200"/>
          <p14:tracePt t="21572" x="6818313" y="6037263"/>
          <p14:tracePt t="21576" x="6818313" y="6029325"/>
          <p14:tracePt t="21578" x="6818313" y="6021388"/>
          <p14:tracePt t="21581" x="6818313" y="6013450"/>
          <p14:tracePt t="21582" x="6818313" y="6005513"/>
          <p14:tracePt t="21586" x="6818313" y="5995988"/>
          <p14:tracePt t="21589" x="6818313" y="5988050"/>
          <p14:tracePt t="21591" x="6818313" y="5980113"/>
          <p14:tracePt t="21592" x="6818313" y="5972175"/>
          <p14:tracePt t="21593" x="6818313" y="5964238"/>
          <p14:tracePt t="21595" x="6818313" y="5956300"/>
          <p14:tracePt t="21597" x="6818313" y="5948363"/>
          <p14:tracePt t="21598" x="6818313" y="5940425"/>
          <p14:tracePt t="21600" x="6818313" y="5932488"/>
          <p14:tracePt t="21602" x="6818313" y="5924550"/>
          <p14:tracePt t="21604" x="6818313" y="5916613"/>
          <p14:tracePt t="21605" x="6818313" y="5908675"/>
          <p14:tracePt t="21607" x="6818313" y="5900738"/>
          <p14:tracePt t="21614" x="6818313" y="5892800"/>
          <p14:tracePt t="21618" x="6818313" y="5884863"/>
          <p14:tracePt t="21620" x="6818313" y="5876925"/>
          <p14:tracePt t="21622" x="6818313" y="5868988"/>
          <p14:tracePt t="21623" x="6826250" y="5868988"/>
          <p14:tracePt t="21626" x="6826250" y="5861050"/>
          <p14:tracePt t="21630" x="6826250" y="5853113"/>
          <p14:tracePt t="21633" x="6826250" y="5845175"/>
          <p14:tracePt t="21637" x="6826250" y="5837238"/>
          <p14:tracePt t="21640" x="6834188" y="5837238"/>
          <p14:tracePt t="21651" x="6834188" y="5829300"/>
          <p14:tracePt t="21658" x="6842125" y="5829300"/>
          <p14:tracePt t="21662" x="6842125" y="5821363"/>
          <p14:tracePt t="21675" x="6842125" y="5813425"/>
          <p14:tracePt t="21679" x="6850063" y="5813425"/>
          <p14:tracePt t="21691" x="6850063" y="5805488"/>
          <p14:tracePt t="21711" x="6850063" y="5797550"/>
          <p14:tracePt t="21740" x="6850063" y="5789613"/>
          <p14:tracePt t="21745" x="6850063" y="5781675"/>
          <p14:tracePt t="21757" x="6850063" y="5773738"/>
          <p14:tracePt t="21778" x="6850063" y="5765800"/>
          <p14:tracePt t="21789" x="6850063" y="5757863"/>
          <p14:tracePt t="21803" x="6850063" y="5749925"/>
          <p14:tracePt t="21807" x="6850063" y="5741988"/>
          <p14:tracePt t="21816" x="6850063" y="5734050"/>
          <p14:tracePt t="21850" x="6842125" y="5734050"/>
          <p14:tracePt t="21852" x="6842125" y="5726113"/>
          <p14:tracePt t="21887" x="6842125" y="5718175"/>
          <p14:tracePt t="21895" x="6842125" y="5710238"/>
          <p14:tracePt t="21902" x="6834188" y="5710238"/>
          <p14:tracePt t="21907" x="6834188" y="5702300"/>
          <p14:tracePt t="21919" x="6826250" y="5702300"/>
          <p14:tracePt t="21923" x="6826250" y="5694363"/>
          <p14:tracePt t="21946" x="6826250" y="5686425"/>
          <p14:tracePt t="21949" x="6818313" y="5686425"/>
          <p14:tracePt t="21950" x="6818313" y="5678488"/>
          <p14:tracePt t="21957" x="6810375" y="5678488"/>
          <p14:tracePt t="21958" x="6810375" y="5670550"/>
          <p14:tracePt t="21962" x="6802438" y="5670550"/>
          <p14:tracePt t="21964" x="6802438" y="5662613"/>
          <p14:tracePt t="21969" x="6802438" y="5653088"/>
          <p14:tracePt t="21970" x="6794500" y="5653088"/>
          <p14:tracePt t="21971" x="6794500" y="5645150"/>
          <p14:tracePt t="21975" x="6794500" y="5637213"/>
          <p14:tracePt t="21977" x="6784975" y="5637213"/>
          <p14:tracePt t="21979" x="6784975" y="5629275"/>
          <p14:tracePt t="21982" x="6784975" y="5621338"/>
          <p14:tracePt t="21983" x="6777038" y="5621338"/>
          <p14:tracePt t="21984" x="6777038" y="5613400"/>
          <p14:tracePt t="21986" x="6769100" y="5613400"/>
          <p14:tracePt t="21987" x="6769100" y="5605463"/>
          <p14:tracePt t="21989" x="6769100" y="5597525"/>
          <p14:tracePt t="21992" x="6769100" y="5589588"/>
          <p14:tracePt t="21993" x="6761163" y="5581650"/>
          <p14:tracePt t="21995" x="6761163" y="5573713"/>
          <p14:tracePt t="21996" x="6761163" y="5565775"/>
          <p14:tracePt t="21997" x="6761163" y="5557838"/>
          <p14:tracePt t="21999" x="6761163" y="5549900"/>
          <p14:tracePt t="22000" x="6753225" y="5549900"/>
          <p14:tracePt t="22001" x="6753225" y="5541963"/>
          <p14:tracePt t="22003" x="6745288" y="5534025"/>
          <p14:tracePt t="22004" x="6745288" y="5518150"/>
          <p14:tracePt t="22006" x="6745288" y="5510213"/>
          <p14:tracePt t="22007" x="6745288" y="5502275"/>
          <p14:tracePt t="22008" x="6745288" y="5494338"/>
          <p14:tracePt t="22010" x="6745288" y="5486400"/>
          <p14:tracePt t="22011" x="6745288" y="5478463"/>
          <p14:tracePt t="22012" x="6745288" y="5470525"/>
          <p14:tracePt t="22013" x="6737350" y="5462588"/>
          <p14:tracePt t="22014" x="6737350" y="5454650"/>
          <p14:tracePt t="22015" x="6737350" y="5446713"/>
          <p14:tracePt t="22016" x="6737350" y="5438775"/>
          <p14:tracePt t="22017" x="6737350" y="5430838"/>
          <p14:tracePt t="22018" x="6737350" y="5422900"/>
          <p14:tracePt t="22019" x="6737350" y="5414963"/>
          <p14:tracePt t="22020" x="6737350" y="5407025"/>
          <p14:tracePt t="22022" x="6737350" y="5399088"/>
          <p14:tracePt t="22023" x="6737350" y="5383213"/>
          <p14:tracePt t="22024" x="6737350" y="5375275"/>
          <p14:tracePt t="22025" x="6737350" y="5367338"/>
          <p14:tracePt t="22026" x="6737350" y="5351463"/>
          <p14:tracePt t="22027" x="6737350" y="5343525"/>
          <p14:tracePt t="22029" x="6729413" y="5327650"/>
          <p14:tracePt t="22030" x="6729413" y="5319713"/>
          <p14:tracePt t="22031" x="6721475" y="5302250"/>
          <p14:tracePt t="22032" x="6721475" y="5294313"/>
          <p14:tracePt t="22033" x="6721475" y="5278438"/>
          <p14:tracePt t="22034" x="6721475" y="5270500"/>
          <p14:tracePt t="22035" x="6721475" y="5262563"/>
          <p14:tracePt t="22036" x="6721475" y="5254625"/>
          <p14:tracePt t="22037" x="6721475" y="5238750"/>
          <p14:tracePt t="22038" x="6713538" y="5222875"/>
          <p14:tracePt t="22039" x="6713538" y="5214938"/>
          <p14:tracePt t="22040" x="6713538" y="5199063"/>
          <p14:tracePt t="22041" x="6713538" y="5183188"/>
          <p14:tracePt t="22042" x="6705600" y="5175250"/>
          <p14:tracePt t="22043" x="6705600" y="5167313"/>
          <p14:tracePt t="22044" x="6705600" y="5151438"/>
          <p14:tracePt t="22045" x="6705600" y="5143500"/>
          <p14:tracePt t="22046" x="6705600" y="5127625"/>
          <p14:tracePt t="22047" x="6705600" y="5119688"/>
          <p14:tracePt t="22048" x="6705600" y="5103813"/>
          <p14:tracePt t="22049" x="6705600" y="5095875"/>
          <p14:tracePt t="22050" x="6705600" y="5080000"/>
          <p14:tracePt t="22051" x="6697663" y="5072063"/>
          <p14:tracePt t="22052" x="6697663" y="5056188"/>
          <p14:tracePt t="22053" x="6697663" y="5048250"/>
          <p14:tracePt t="22054" x="6697663" y="5032375"/>
          <p14:tracePt t="22056" x="6697663" y="5016500"/>
          <p14:tracePt t="22057" x="6697663" y="5000625"/>
          <p14:tracePt t="22058" x="6697663" y="4984750"/>
          <p14:tracePt t="22060" x="6697663" y="4967288"/>
          <p14:tracePt t="22061" x="6697663" y="4951413"/>
          <p14:tracePt t="22062" x="6697663" y="4935538"/>
          <p14:tracePt t="22064" x="6689725" y="4919663"/>
          <p14:tracePt t="22065" x="6689725" y="4911725"/>
          <p14:tracePt t="22066" x="6689725" y="4895850"/>
          <p14:tracePt t="22067" x="6689725" y="4887913"/>
          <p14:tracePt t="22068" x="6689725" y="4879975"/>
          <p14:tracePt t="22069" x="6689725" y="4864100"/>
          <p14:tracePt t="22070" x="6689725" y="4840288"/>
          <p14:tracePt t="22072" x="6689725" y="4824413"/>
          <p14:tracePt t="22073" x="6689725" y="4816475"/>
          <p14:tracePt t="22074" x="6689725" y="4800600"/>
          <p14:tracePt t="22075" x="6689725" y="4792663"/>
          <p14:tracePt t="22076" x="6689725" y="4776788"/>
          <p14:tracePt t="22078" x="6689725" y="4760913"/>
          <p14:tracePt t="22079" x="6689725" y="4752975"/>
          <p14:tracePt t="22080" x="6689725" y="4737100"/>
          <p14:tracePt t="22081" x="6689725" y="4729163"/>
          <p14:tracePt t="22082" x="6689725" y="4721225"/>
          <p14:tracePt t="22083" x="6689725" y="4705350"/>
          <p14:tracePt t="22085" x="6689725" y="4689475"/>
          <p14:tracePt t="22086" x="6689725" y="4681538"/>
          <p14:tracePt t="22087" x="6689725" y="4665663"/>
          <p14:tracePt t="22089" x="6689725" y="4649788"/>
          <p14:tracePt t="22090" x="6689725" y="4641850"/>
          <p14:tracePt t="22091" x="6689725" y="4633913"/>
          <p14:tracePt t="22092" x="6689725" y="4624388"/>
          <p14:tracePt t="22093" x="6689725" y="4616450"/>
          <p14:tracePt t="22094" x="6689725" y="4600575"/>
          <p14:tracePt t="22095" x="6689725" y="4592638"/>
          <p14:tracePt t="22096" x="6689725" y="4584700"/>
          <p14:tracePt t="22097" x="6689725" y="4576763"/>
          <p14:tracePt t="22098" x="6689725" y="4568825"/>
          <p14:tracePt t="22099" x="6689725" y="4560888"/>
          <p14:tracePt t="22100" x="6689725" y="4545013"/>
          <p14:tracePt t="22102" x="6689725" y="4537075"/>
          <p14:tracePt t="22103" x="6689725" y="4529138"/>
          <p14:tracePt t="22104" x="6689725" y="4521200"/>
          <p14:tracePt t="22105" x="6689725" y="4513263"/>
          <p14:tracePt t="22106" x="6689725" y="4497388"/>
          <p14:tracePt t="22108" x="6689725" y="4481513"/>
          <p14:tracePt t="22109" x="6689725" y="4473575"/>
          <p14:tracePt t="22111" x="6689725" y="4457700"/>
          <p14:tracePt t="22112" x="6689725" y="4449763"/>
          <p14:tracePt t="22114" x="6689725" y="4433888"/>
          <p14:tracePt t="22116" x="6689725" y="4425950"/>
          <p14:tracePt t="22117" x="6689725" y="4410075"/>
          <p14:tracePt t="22119" x="6689725" y="4402138"/>
          <p14:tracePt t="22120" x="6689725" y="4386263"/>
          <p14:tracePt t="22122" x="6689725" y="4370388"/>
          <p14:tracePt t="22123" x="6689725" y="4362450"/>
          <p14:tracePt t="22124" x="6689725" y="4354513"/>
          <p14:tracePt t="22125" x="6689725" y="4346575"/>
          <p14:tracePt t="22127" x="6689725" y="4322763"/>
          <p14:tracePt t="22129" x="6689725" y="4314825"/>
          <p14:tracePt t="22130" x="6689725" y="4298950"/>
          <p14:tracePt t="22131" x="6689725" y="4291013"/>
          <p14:tracePt t="22132" x="6689725" y="4281488"/>
          <p14:tracePt t="22133" x="6689725" y="4265613"/>
          <p14:tracePt t="22134" x="6697663" y="4257675"/>
          <p14:tracePt t="22135" x="6697663" y="4249738"/>
          <p14:tracePt t="22136" x="6697663" y="4241800"/>
          <p14:tracePt t="22137" x="6697663" y="4225925"/>
          <p14:tracePt t="22138" x="6697663" y="4217988"/>
          <p14:tracePt t="22139" x="6697663" y="4210050"/>
          <p14:tracePt t="22140" x="6697663" y="4194175"/>
          <p14:tracePt t="22141" x="6697663" y="4186238"/>
          <p14:tracePt t="22142" x="6697663" y="4178300"/>
          <p14:tracePt t="22143" x="6705600" y="4154488"/>
          <p14:tracePt t="22145" x="6705600" y="4138613"/>
          <p14:tracePt t="22146" x="6705600" y="4122738"/>
          <p14:tracePt t="22147" x="6705600" y="4106863"/>
          <p14:tracePt t="22149" x="6705600" y="4090988"/>
          <p14:tracePt t="22150" x="6705600" y="4083050"/>
          <p14:tracePt t="22151" x="6705600" y="4059238"/>
          <p14:tracePt t="22153" x="6705600" y="4043363"/>
          <p14:tracePt t="22154" x="6705600" y="4035425"/>
          <p14:tracePt t="22155" x="6705600" y="4019550"/>
          <p14:tracePt t="22156" x="6705600" y="4011613"/>
          <p14:tracePt t="22157" x="6705600" y="3995738"/>
          <p14:tracePt t="22158" x="6705600" y="3987800"/>
          <p14:tracePt t="22159" x="6705600" y="3963988"/>
          <p14:tracePt t="22160" x="6705600" y="3948113"/>
          <p14:tracePt t="22161" x="6705600" y="3938588"/>
          <p14:tracePt t="22162" x="6705600" y="3922713"/>
          <p14:tracePt t="22163" x="6705600" y="3906838"/>
          <p14:tracePt t="22164" x="6705600" y="3898900"/>
          <p14:tracePt t="22165" x="6705600" y="3883025"/>
          <p14:tracePt t="22166" x="6705600" y="3875088"/>
          <p14:tracePt t="22167" x="6705600" y="3851275"/>
          <p14:tracePt t="22168" x="6697663" y="3843338"/>
          <p14:tracePt t="22169" x="6697663" y="3827463"/>
          <p14:tracePt t="22170" x="6697663" y="3819525"/>
          <p14:tracePt t="22171" x="6689725" y="3795713"/>
          <p14:tracePt t="22172" x="6689725" y="3779838"/>
          <p14:tracePt t="22173" x="6689725" y="3771900"/>
          <p14:tracePt t="22174" x="6689725" y="3756025"/>
          <p14:tracePt t="22175" x="6681788" y="3740150"/>
          <p14:tracePt t="22176" x="6673850" y="3724275"/>
          <p14:tracePt t="22177" x="6673850" y="3708400"/>
          <p14:tracePt t="22178" x="6673850" y="3700463"/>
          <p14:tracePt t="22179" x="6665913" y="3684588"/>
          <p14:tracePt t="22180" x="6665913" y="3660775"/>
          <p14:tracePt t="22181" x="6657975" y="3652838"/>
          <p14:tracePt t="22182" x="6650038" y="3636963"/>
          <p14:tracePt t="22183" x="6650038" y="3621088"/>
          <p14:tracePt t="22184" x="6650038" y="3605213"/>
          <p14:tracePt t="22185" x="6642100" y="3587750"/>
          <p14:tracePt t="22186" x="6634163" y="3571875"/>
          <p14:tracePt t="22187" x="6634163" y="3556000"/>
          <p14:tracePt t="22188" x="6626225" y="3540125"/>
          <p14:tracePt t="22189" x="6626225" y="3516313"/>
          <p14:tracePt t="22190" x="6618288" y="3508375"/>
          <p14:tracePt t="22191" x="6610350" y="3492500"/>
          <p14:tracePt t="22192" x="6610350" y="3476625"/>
          <p14:tracePt t="22193" x="6602413" y="3460750"/>
          <p14:tracePt t="22194" x="6594475" y="3436938"/>
          <p14:tracePt t="22195" x="6586538" y="3413125"/>
          <p14:tracePt t="22196" x="6586538" y="3397250"/>
          <p14:tracePt t="22197" x="6578600" y="3389313"/>
          <p14:tracePt t="22198" x="6578600" y="3373438"/>
          <p14:tracePt t="22199" x="6570663" y="3365500"/>
          <p14:tracePt t="22200" x="6570663" y="3349625"/>
          <p14:tracePt t="22201" x="6562725" y="3333750"/>
          <p14:tracePt t="22202" x="6546850" y="3317875"/>
          <p14:tracePt t="22203" x="6546850" y="3302000"/>
          <p14:tracePt t="22204" x="6546850" y="3286125"/>
          <p14:tracePt t="22205" x="6538913" y="3270250"/>
          <p14:tracePt t="22206" x="6523038" y="3236913"/>
          <p14:tracePt t="22207" x="6523038" y="3228975"/>
          <p14:tracePt t="22208" x="6523038" y="3221038"/>
          <p14:tracePt t="22209" x="6507163" y="3205163"/>
          <p14:tracePt t="22210" x="6507163" y="3189288"/>
          <p14:tracePt t="22211" x="6499225" y="3181350"/>
          <p14:tracePt t="22212" x="6499225" y="3165475"/>
          <p14:tracePt t="22213" x="6491288" y="3141663"/>
          <p14:tracePt t="22214" x="6483350" y="3133725"/>
          <p14:tracePt t="22215" x="6483350" y="3117850"/>
          <p14:tracePt t="22216" x="6475413" y="3109913"/>
          <p14:tracePt t="22217" x="6459538" y="3078163"/>
          <p14:tracePt t="22218" x="6459538" y="3070225"/>
          <p14:tracePt t="22220" x="6451600" y="3054350"/>
          <p14:tracePt t="22221" x="6451600" y="3038475"/>
          <p14:tracePt t="22222" x="6451600" y="3022600"/>
          <p14:tracePt t="22223" x="6442075" y="3014663"/>
          <p14:tracePt t="22224" x="6434138" y="2998788"/>
          <p14:tracePt t="22225" x="6426200" y="2990850"/>
          <p14:tracePt t="22226" x="6426200" y="2974975"/>
          <p14:tracePt t="22227" x="6418263" y="2951163"/>
          <p14:tracePt t="22228" x="6410325" y="2935288"/>
          <p14:tracePt t="22229" x="6410325" y="2927350"/>
          <p14:tracePt t="22230" x="6402388" y="2919413"/>
          <p14:tracePt t="22231" x="6402388" y="2909888"/>
          <p14:tracePt t="22232" x="6394450" y="2901950"/>
          <p14:tracePt t="22233" x="6394450" y="2894013"/>
          <p14:tracePt t="22234" x="6386513" y="2886075"/>
          <p14:tracePt t="22235" x="6386513" y="2878138"/>
          <p14:tracePt t="22236" x="6378575" y="2870200"/>
          <p14:tracePt t="22237" x="6378575" y="2854325"/>
          <p14:tracePt t="22238" x="6370638" y="2846388"/>
          <p14:tracePt t="22239" x="6370638" y="2838450"/>
          <p14:tracePt t="22240" x="6362700" y="2830513"/>
          <p14:tracePt t="22241" x="6362700" y="2822575"/>
          <p14:tracePt t="22243" x="6354763" y="2814638"/>
          <p14:tracePt t="22244" x="6354763" y="2806700"/>
          <p14:tracePt t="22245" x="6354763" y="2798763"/>
          <p14:tracePt t="22246" x="6346825" y="2798763"/>
          <p14:tracePt t="22247" x="6338888" y="2790825"/>
          <p14:tracePt t="22248" x="6338888" y="2782888"/>
          <p14:tracePt t="22250" x="6330950" y="2774950"/>
          <p14:tracePt t="22251" x="6330950" y="2767013"/>
          <p14:tracePt t="22252" x="6323013" y="2759075"/>
          <p14:tracePt t="22253" x="6323013" y="2751138"/>
          <p14:tracePt t="22254" x="6315075" y="2751138"/>
          <p14:tracePt t="22255" x="6315075" y="2743200"/>
          <p14:tracePt t="22257" x="6307138" y="2743200"/>
          <p14:tracePt t="22258" x="6307138" y="2735263"/>
          <p14:tracePt t="22259" x="6307138" y="2727325"/>
          <p14:tracePt t="22261" x="6299200" y="2719388"/>
          <p14:tracePt t="22264" x="6291263" y="2711450"/>
          <p14:tracePt t="22266" x="6283325" y="2703513"/>
          <p14:tracePt t="22267" x="6283325" y="2695575"/>
          <p14:tracePt t="22269" x="6275388" y="2687638"/>
          <p14:tracePt t="22272" x="6267450" y="2679700"/>
          <p14:tracePt t="22275" x="6267450" y="2671763"/>
          <p14:tracePt t="22276" x="6259513" y="2663825"/>
          <p14:tracePt t="22278" x="6251575" y="2655888"/>
          <p14:tracePt t="22281" x="6251575" y="2647950"/>
          <p14:tracePt t="22282" x="6243638" y="2647950"/>
          <p14:tracePt t="22283" x="6243638" y="2640013"/>
          <p14:tracePt t="22284" x="6235700" y="2632075"/>
          <p14:tracePt t="22287" x="6227763" y="2624138"/>
          <p14:tracePt t="22289" x="6219825" y="2624138"/>
          <p14:tracePt t="22290" x="6219825" y="2616200"/>
          <p14:tracePt t="22291" x="6211888" y="2608263"/>
          <p14:tracePt t="22293" x="6211888" y="2600325"/>
          <p14:tracePt t="22294" x="6203950" y="2600325"/>
          <p14:tracePt t="22295" x="6203950" y="2592388"/>
          <p14:tracePt t="22296" x="6196013" y="2592388"/>
          <p14:tracePt t="22297" x="6196013" y="2584450"/>
          <p14:tracePt t="22298" x="6188075" y="2576513"/>
          <p14:tracePt t="22301" x="6180138" y="2566988"/>
          <p14:tracePt t="22302" x="6172200" y="2566988"/>
          <p14:tracePt t="22303" x="6172200" y="2559050"/>
          <p14:tracePt t="22304" x="6164263" y="2559050"/>
          <p14:tracePt t="22305" x="6164263" y="2551113"/>
          <p14:tracePt t="22306" x="6164263" y="2543175"/>
          <p14:tracePt t="22307" x="6156325" y="2543175"/>
          <p14:tracePt t="22308" x="6156325" y="2535238"/>
          <p14:tracePt t="22309" x="6148388" y="2535238"/>
          <p14:tracePt t="22310" x="6140450" y="2527300"/>
          <p14:tracePt t="22312" x="6132513" y="2519363"/>
          <p14:tracePt t="22314" x="6132513" y="2511425"/>
          <p14:tracePt t="22315" x="6124575" y="2511425"/>
          <p14:tracePt t="22316" x="6124575" y="2503488"/>
          <p14:tracePt t="22317" x="6116638" y="2503488"/>
          <p14:tracePt t="22318" x="6108700" y="2495550"/>
          <p14:tracePt t="22319" x="6108700" y="2487613"/>
          <p14:tracePt t="22320" x="6100763" y="2487613"/>
          <p14:tracePt t="22321" x="6100763" y="2479675"/>
          <p14:tracePt t="22323" x="6091238" y="2479675"/>
          <p14:tracePt t="22324" x="6083300" y="2471738"/>
          <p14:tracePt t="22326" x="6075363" y="2463800"/>
          <p14:tracePt t="22327" x="6075363" y="2455863"/>
          <p14:tracePt t="22328" x="6067425" y="2455863"/>
          <p14:tracePt t="22329" x="6067425" y="2447925"/>
          <p14:tracePt t="22330" x="6059488" y="2447925"/>
          <p14:tracePt t="22331" x="6051550" y="2439988"/>
          <p14:tracePt t="22333" x="6043613" y="2432050"/>
          <p14:tracePt t="22335" x="6035675" y="2424113"/>
          <p14:tracePt t="22336" x="6035675" y="2416175"/>
          <p14:tracePt t="22337" x="6027738" y="2416175"/>
          <p14:tracePt t="22338" x="6019800" y="2416175"/>
          <p14:tracePt t="22339" x="6011863" y="2408238"/>
          <p14:tracePt t="22340" x="6011863" y="2400300"/>
          <p14:tracePt t="22341" x="6003925" y="2400300"/>
          <p14:tracePt t="22342" x="5995988" y="2392363"/>
          <p14:tracePt t="22344" x="5988050" y="2392363"/>
          <p14:tracePt t="22345" x="5988050" y="2384425"/>
          <p14:tracePt t="22346" x="5980113" y="2384425"/>
          <p14:tracePt t="22347" x="5980113" y="2376488"/>
          <p14:tracePt t="22348" x="5972175" y="2376488"/>
          <p14:tracePt t="22349" x="5964238" y="2368550"/>
          <p14:tracePt t="22351" x="5956300" y="2360613"/>
          <p14:tracePt t="22353" x="5948363" y="2360613"/>
          <p14:tracePt t="22354" x="5948363" y="2352675"/>
          <p14:tracePt t="22355" x="5940425" y="2352675"/>
          <p14:tracePt t="22356" x="5932488" y="2352675"/>
          <p14:tracePt t="22357" x="5932488" y="2344738"/>
          <p14:tracePt t="22358" x="5924550" y="2336800"/>
          <p14:tracePt t="22360" x="5916613" y="2336800"/>
          <p14:tracePt t="22361" x="5916613" y="2328863"/>
          <p14:tracePt t="22362" x="5908675" y="2328863"/>
          <p14:tracePt t="22363" x="5900738" y="2320925"/>
          <p14:tracePt t="22365" x="5892800" y="2320925"/>
          <p14:tracePt t="22367" x="5884863" y="2312988"/>
          <p14:tracePt t="22368" x="5876925" y="2305050"/>
          <p14:tracePt t="22370" x="5868988" y="2305050"/>
          <p14:tracePt t="22371" x="5861050" y="2297113"/>
          <p14:tracePt t="22374" x="5845175" y="2289175"/>
          <p14:tracePt t="22375" x="5845175" y="2281238"/>
          <p14:tracePt t="22376" x="5837238" y="2281238"/>
          <p14:tracePt t="22378" x="5821363" y="2281238"/>
          <p14:tracePt t="22379" x="5821363" y="2273300"/>
          <p14:tracePt t="22380" x="5813425" y="2273300"/>
          <p14:tracePt t="22381" x="5813425" y="2265363"/>
          <p14:tracePt t="22382" x="5797550" y="2265363"/>
          <p14:tracePt t="22384" x="5789613" y="2257425"/>
          <p14:tracePt t="22385" x="5781675" y="2249488"/>
          <p14:tracePt t="22386" x="5773738" y="2249488"/>
          <p14:tracePt t="22388" x="5765800" y="2241550"/>
          <p14:tracePt t="22389" x="5757863" y="2241550"/>
          <p14:tracePt t="22390" x="5749925" y="2241550"/>
          <p14:tracePt t="22391" x="5740400" y="2233613"/>
          <p14:tracePt t="22393" x="5732463" y="2224088"/>
          <p14:tracePt t="22394" x="5724525" y="2224088"/>
          <p14:tracePt t="22395" x="5716588" y="2224088"/>
          <p14:tracePt t="22396" x="5708650" y="2216150"/>
          <p14:tracePt t="22397" x="5700713" y="2216150"/>
          <p14:tracePt t="22398" x="5692775" y="2216150"/>
          <p14:tracePt t="22399" x="5692775" y="2208213"/>
          <p14:tracePt t="22400" x="5676900" y="2200275"/>
          <p14:tracePt t="22402" x="5661025" y="2200275"/>
          <p14:tracePt t="22403" x="5661025" y="2192338"/>
          <p14:tracePt t="22404" x="5653088" y="2192338"/>
          <p14:tracePt t="22405" x="5645150" y="2192338"/>
          <p14:tracePt t="22406" x="5645150" y="2184400"/>
          <p14:tracePt t="22407" x="5637213" y="2184400"/>
          <p14:tracePt t="22408" x="5629275" y="2176463"/>
          <p14:tracePt t="22409" x="5621338" y="2176463"/>
          <p14:tracePt t="22411" x="5613400" y="2176463"/>
          <p14:tracePt t="22412" x="5605463" y="2168525"/>
          <p14:tracePt t="22413" x="5597525" y="2168525"/>
          <p14:tracePt t="22415" x="5589588" y="2168525"/>
          <p14:tracePt t="22417" x="5581650" y="2160588"/>
          <p14:tracePt t="22418" x="5573713" y="2160588"/>
          <p14:tracePt t="22420" x="5565775" y="2152650"/>
          <p14:tracePt t="22422" x="5557838" y="2152650"/>
          <p14:tracePt t="22424" x="5549900" y="2144713"/>
          <p14:tracePt t="22426" x="5541963" y="2144713"/>
          <p14:tracePt t="22428" x="5534025" y="2144713"/>
          <p14:tracePt t="22431" x="5526088" y="2136775"/>
          <p14:tracePt t="22434" x="5518150" y="2136775"/>
          <p14:tracePt t="22435" x="5510213" y="2136775"/>
          <p14:tracePt t="22438" x="5502275" y="2136775"/>
          <p14:tracePt t="22439" x="5502275" y="2128838"/>
          <p14:tracePt t="22441" x="5494338" y="2128838"/>
          <p14:tracePt t="22444" x="5486400" y="2128838"/>
          <p14:tracePt t="22447" x="5478463" y="2128838"/>
          <p14:tracePt t="22450" x="5470525" y="2128838"/>
          <p14:tracePt t="22452" x="5470525" y="2120900"/>
          <p14:tracePt t="22454" x="5462588" y="2120900"/>
          <p14:tracePt t="22456" x="5446713" y="2112963"/>
          <p14:tracePt t="22461" x="5438775" y="2112963"/>
          <p14:tracePt t="22463" x="5430838" y="2112963"/>
          <p14:tracePt t="22465" x="5422900" y="2112963"/>
          <p14:tracePt t="22467" x="5414963" y="2112963"/>
          <p14:tracePt t="22469" x="5414963" y="2105025"/>
          <p14:tracePt t="22470" x="5407025" y="2105025"/>
          <p14:tracePt t="22473" x="5397500" y="2105025"/>
          <p14:tracePt t="22475" x="5389563" y="2105025"/>
          <p14:tracePt t="22476" x="5381625" y="2105025"/>
          <p14:tracePt t="22479" x="5373688" y="2105025"/>
          <p14:tracePt t="22481" x="5365750" y="2105025"/>
          <p14:tracePt t="22483" x="5357813" y="2105025"/>
          <p14:tracePt t="22485" x="5349875" y="2105025"/>
          <p14:tracePt t="22487" x="5341938" y="2105025"/>
          <p14:tracePt t="22489" x="5334000" y="2105025"/>
          <p14:tracePt t="22491" x="5326063" y="2105025"/>
          <p14:tracePt t="22494" x="5318125" y="2105025"/>
          <p14:tracePt t="22496" x="5310188" y="2105025"/>
          <p14:tracePt t="22498" x="5302250" y="2105025"/>
          <p14:tracePt t="22500" x="5294313" y="2105025"/>
          <p14:tracePt t="22502" x="5286375" y="2105025"/>
          <p14:tracePt t="22504" x="5278438" y="2105025"/>
          <p14:tracePt t="22506" x="5270500" y="2105025"/>
          <p14:tracePt t="22507" x="5262563" y="2105025"/>
          <p14:tracePt t="22509" x="5254625" y="2105025"/>
          <p14:tracePt t="22511" x="5246688" y="2105025"/>
          <p14:tracePt t="22513" x="5238750" y="2105025"/>
          <p14:tracePt t="22514" x="5230813" y="2105025"/>
          <p14:tracePt t="22515" x="5230813" y="2112963"/>
          <p14:tracePt t="22516" x="5222875" y="2112963"/>
          <p14:tracePt t="22518" x="5214938" y="2112963"/>
          <p14:tracePt t="22520" x="5207000" y="2112963"/>
          <p14:tracePt t="22521" x="5199063" y="2112963"/>
          <p14:tracePt t="22522" x="5199063" y="2120900"/>
          <p14:tracePt t="22523" x="5191125" y="2120900"/>
          <p14:tracePt t="22524" x="5191125" y="2128838"/>
          <p14:tracePt t="22525" x="5183188" y="2128838"/>
          <p14:tracePt t="22527" x="5175250" y="2128838"/>
          <p14:tracePt t="22528" x="5167313" y="2128838"/>
          <p14:tracePt t="22529" x="5159375" y="2128838"/>
          <p14:tracePt t="22530" x="5159375" y="2136775"/>
          <p14:tracePt t="22532" x="5143500" y="2136775"/>
          <p14:tracePt t="22534" x="5135563" y="2136775"/>
          <p14:tracePt t="22535" x="5135563" y="2144713"/>
          <p14:tracePt t="22536" x="5119688" y="2144713"/>
          <p14:tracePt t="22538" x="5111750" y="2152650"/>
          <p14:tracePt t="22540" x="5103813" y="2160588"/>
          <p14:tracePt t="22542" x="5095875" y="2160588"/>
          <p14:tracePt t="22543" x="5087938" y="2160588"/>
          <p14:tracePt t="22544" x="5080000" y="2168525"/>
          <p14:tracePt t="22546" x="5072063" y="2168525"/>
          <p14:tracePt t="22547" x="5064125" y="2176463"/>
          <p14:tracePt t="22549" x="5056188" y="2184400"/>
          <p14:tracePt t="22551" x="5046663" y="2184400"/>
          <p14:tracePt t="22552" x="5038725" y="2192338"/>
          <p14:tracePt t="22553" x="5030788" y="2192338"/>
          <p14:tracePt t="22555" x="5022850" y="2200275"/>
          <p14:tracePt t="22557" x="5014913" y="2200275"/>
          <p14:tracePt t="22559" x="5006975" y="2216150"/>
          <p14:tracePt t="22560" x="4999038" y="2216150"/>
          <p14:tracePt t="22562" x="4991100" y="2216150"/>
          <p14:tracePt t="22563" x="4991100" y="2224088"/>
          <p14:tracePt t="22564" x="4983163" y="2224088"/>
          <p14:tracePt t="22565" x="4975225" y="2224088"/>
          <p14:tracePt t="22566" x="4975225" y="2241550"/>
          <p14:tracePt t="22567" x="4967288" y="2241550"/>
          <p14:tracePt t="22568" x="4959350" y="2241550"/>
          <p14:tracePt t="22570" x="4951413" y="2249488"/>
          <p14:tracePt t="22572" x="4943475" y="2257425"/>
          <p14:tracePt t="22573" x="4943475" y="2265363"/>
          <p14:tracePt t="22574" x="4935538" y="2265363"/>
          <p14:tracePt t="22575" x="4927600" y="2265363"/>
          <p14:tracePt t="22576" x="4919663" y="2265363"/>
          <p14:tracePt t="22577" x="4919663" y="2273300"/>
          <p14:tracePt t="22579" x="4911725" y="2281238"/>
          <p14:tracePt t="22581" x="4895850" y="2281238"/>
          <p14:tracePt t="22582" x="4895850" y="2289175"/>
          <p14:tracePt t="22583" x="4887913" y="2297113"/>
          <p14:tracePt t="22584" x="4887913" y="2305050"/>
          <p14:tracePt t="22585" x="4872038" y="2305050"/>
          <p14:tracePt t="22587" x="4864100" y="2305050"/>
          <p14:tracePt t="22588" x="4864100" y="2320925"/>
          <p14:tracePt t="22589" x="4848225" y="2320925"/>
          <p14:tracePt t="22591" x="4840288" y="2328863"/>
          <p14:tracePt t="22592" x="4824413" y="2336800"/>
          <p14:tracePt t="22594" x="4816475" y="2344738"/>
          <p14:tracePt t="22595" x="4808538" y="2344738"/>
          <p14:tracePt t="22596" x="4800600" y="2344738"/>
          <p14:tracePt t="22597" x="4800600" y="2352675"/>
          <p14:tracePt t="22598" x="4784725" y="2360613"/>
          <p14:tracePt t="22600" x="4776788" y="2368550"/>
          <p14:tracePt t="22601" x="4760913" y="2376488"/>
          <p14:tracePt t="22603" x="4752975" y="2376488"/>
          <p14:tracePt t="22604" x="4745038" y="2384425"/>
          <p14:tracePt t="22605" x="4737100" y="2384425"/>
          <p14:tracePt t="22606" x="4729163" y="2392363"/>
          <p14:tracePt t="22608" x="4713288" y="2392363"/>
          <p14:tracePt t="22609" x="4713288" y="2400300"/>
          <p14:tracePt t="22610" x="4695825" y="2408238"/>
          <p14:tracePt t="22612" x="4687888" y="2416175"/>
          <p14:tracePt t="22613" x="4679950" y="2416175"/>
          <p14:tracePt t="22614" x="4672013" y="2416175"/>
          <p14:tracePt t="22615" x="4664075" y="2424113"/>
          <p14:tracePt t="22616" x="4656138" y="2424113"/>
          <p14:tracePt t="22617" x="4648200" y="2432050"/>
          <p14:tracePt t="22618" x="4640263" y="2432050"/>
          <p14:tracePt t="22619" x="4640263" y="2439988"/>
          <p14:tracePt t="22620" x="4624388" y="2439988"/>
          <p14:tracePt t="22622" x="4616450" y="2447925"/>
          <p14:tracePt t="22623" x="4608513" y="2447925"/>
          <p14:tracePt t="22624" x="4600575" y="2455863"/>
          <p14:tracePt t="22625" x="4592638" y="2455863"/>
          <p14:tracePt t="22626" x="4584700" y="2463800"/>
          <p14:tracePt t="22627" x="4576763" y="2463800"/>
          <p14:tracePt t="22628" x="4568825" y="2463800"/>
          <p14:tracePt t="22629" x="4568825" y="2471738"/>
          <p14:tracePt t="22630" x="4560888" y="2479675"/>
          <p14:tracePt t="22631" x="4552950" y="2479675"/>
          <p14:tracePt t="22632" x="4545013" y="2479675"/>
          <p14:tracePt t="22633" x="4545013" y="2487613"/>
          <p14:tracePt t="22634" x="4529138" y="2487613"/>
          <p14:tracePt t="22636" x="4521200" y="2495550"/>
          <p14:tracePt t="22637" x="4513263" y="2495550"/>
          <p14:tracePt t="22638" x="4505325" y="2503488"/>
          <p14:tracePt t="22639" x="4497388" y="2503488"/>
          <p14:tracePt t="22640" x="4497388" y="2511425"/>
          <p14:tracePt t="22641" x="4489450" y="2511425"/>
          <p14:tracePt t="22642" x="4481513" y="2511425"/>
          <p14:tracePt t="22643" x="4473575" y="2511425"/>
          <p14:tracePt t="22644" x="4473575" y="2519363"/>
          <p14:tracePt t="22645" x="4457700" y="2527300"/>
          <p14:tracePt t="22647" x="4449763" y="2527300"/>
          <p14:tracePt t="22648" x="4449763" y="2535238"/>
          <p14:tracePt t="22649" x="4441825" y="2535238"/>
          <p14:tracePt t="22651" x="4433888" y="2543175"/>
          <p14:tracePt t="22652" x="4425950" y="2543175"/>
          <p14:tracePt t="22654" x="4418013" y="2551113"/>
          <p14:tracePt t="22656" x="4402138" y="2559050"/>
          <p14:tracePt t="22658" x="4394200" y="2559050"/>
          <p14:tracePt t="22659" x="4394200" y="2566988"/>
          <p14:tracePt t="22660" x="4386263" y="2566988"/>
          <p14:tracePt t="22662" x="4378325" y="2566988"/>
          <p14:tracePt t="22663" x="4370388" y="2576513"/>
          <p14:tracePt t="22665" x="4362450" y="2584450"/>
          <p14:tracePt t="22668" x="4352925" y="2584450"/>
          <p14:tracePt t="22669" x="4344988" y="2592388"/>
          <p14:tracePt t="22670" x="4337050" y="2592388"/>
          <p14:tracePt t="22672" x="4337050" y="2600325"/>
          <p14:tracePt t="22673" x="4329113" y="2600325"/>
          <p14:tracePt t="22675" x="4321175" y="2600325"/>
          <p14:tracePt t="22676" x="4313238" y="2608263"/>
          <p14:tracePt t="22678" x="4305300" y="2616200"/>
          <p14:tracePt t="22680" x="4297363" y="2616200"/>
          <p14:tracePt t="22681" x="4297363" y="2624138"/>
          <p14:tracePt t="22683" x="4289425" y="2624138"/>
          <p14:tracePt t="22684" x="4281488" y="2624138"/>
          <p14:tracePt t="22686" x="4273550" y="2632075"/>
          <p14:tracePt t="22688" x="4265613" y="2640013"/>
          <p14:tracePt t="22691" x="4257675" y="2647950"/>
          <p14:tracePt t="22692" x="4249738" y="2647950"/>
          <p14:tracePt t="22693" x="4241800" y="2655888"/>
          <p14:tracePt t="22695" x="4233863" y="2663825"/>
          <p14:tracePt t="22696" x="4225925" y="2663825"/>
          <p14:tracePt t="22698" x="4217988" y="2663825"/>
          <p14:tracePt t="22699" x="4217988" y="2671763"/>
          <p14:tracePt t="22700" x="4210050" y="2679700"/>
          <p14:tracePt t="22702" x="4202113" y="2679700"/>
          <p14:tracePt t="22703" x="4194175" y="2687638"/>
          <p14:tracePt t="22704" x="4186238" y="2687638"/>
          <p14:tracePt t="22705" x="4186238" y="2695575"/>
          <p14:tracePt t="22706" x="4178300" y="2703513"/>
          <p14:tracePt t="22707" x="4170363" y="2703513"/>
          <p14:tracePt t="22708" x="4162425" y="2703513"/>
          <p14:tracePt t="22709" x="4162425" y="2711450"/>
          <p14:tracePt t="22710" x="4146550" y="2711450"/>
          <p14:tracePt t="22711" x="4146550" y="2719388"/>
          <p14:tracePt t="22712" x="4138613" y="2727325"/>
          <p14:tracePt t="22713" x="4130675" y="2727325"/>
          <p14:tracePt t="22714" x="4122738" y="2735263"/>
          <p14:tracePt t="22716" x="4114800" y="2743200"/>
          <p14:tracePt t="22717" x="4106863" y="2751138"/>
          <p14:tracePt t="22718" x="4098925" y="2751138"/>
          <p14:tracePt t="22719" x="4090988" y="2759075"/>
          <p14:tracePt t="22720" x="4083050" y="2759075"/>
          <p14:tracePt t="22721" x="4075113" y="2767013"/>
          <p14:tracePt t="22722" x="4067175" y="2774950"/>
          <p14:tracePt t="22724" x="4059238" y="2782888"/>
          <p14:tracePt t="22725" x="4051300" y="2790825"/>
          <p14:tracePt t="22726" x="4043363" y="2798763"/>
          <p14:tracePt t="22727" x="4035425" y="2798763"/>
          <p14:tracePt t="22728" x="4027488" y="2806700"/>
          <p14:tracePt t="22729" x="4019550" y="2806700"/>
          <p14:tracePt t="22730" x="4011613" y="2814638"/>
          <p14:tracePt t="22731" x="4002088" y="2822575"/>
          <p14:tracePt t="22732" x="3994150" y="2822575"/>
          <p14:tracePt t="22733" x="3986213" y="2838450"/>
          <p14:tracePt t="22734" x="3970338" y="2838450"/>
          <p14:tracePt t="22735" x="3962400" y="2846388"/>
          <p14:tracePt t="22736" x="3962400" y="2854325"/>
          <p14:tracePt t="22737" x="3946525" y="2862263"/>
          <p14:tracePt t="22738" x="3938588" y="2870200"/>
          <p14:tracePt t="22739" x="3930650" y="2870200"/>
          <p14:tracePt t="22740" x="3922713" y="2878138"/>
          <p14:tracePt t="22741" x="3914775" y="2886075"/>
          <p14:tracePt t="22742" x="3906838" y="2894013"/>
          <p14:tracePt t="22744" x="3890963" y="2909888"/>
          <p14:tracePt t="22746" x="3883025" y="2919413"/>
          <p14:tracePt t="22747" x="3875088" y="2927350"/>
          <p14:tracePt t="22748" x="3867150" y="2935288"/>
          <p14:tracePt t="22749" x="3859213" y="2935288"/>
          <p14:tracePt t="22750" x="3851275" y="2951163"/>
          <p14:tracePt t="22751" x="3843338" y="2951163"/>
          <p14:tracePt t="22752" x="3835400" y="2967038"/>
          <p14:tracePt t="22753" x="3827463" y="2967038"/>
          <p14:tracePt t="22754" x="3819525" y="2982913"/>
          <p14:tracePt t="22755" x="3811588" y="2982913"/>
          <p14:tracePt t="22756" x="3803650" y="2990850"/>
          <p14:tracePt t="22757" x="3795713" y="2998788"/>
          <p14:tracePt t="22758" x="3795713" y="3006725"/>
          <p14:tracePt t="22759" x="3787775" y="3014663"/>
          <p14:tracePt t="22760" x="3779838" y="3014663"/>
          <p14:tracePt t="22761" x="3771900" y="3030538"/>
          <p14:tracePt t="22763" x="3763963" y="3046413"/>
          <p14:tracePt t="22764" x="3748088" y="3054350"/>
          <p14:tracePt t="22765" x="3740150" y="3062288"/>
          <p14:tracePt t="22767" x="3732213" y="3070225"/>
          <p14:tracePt t="22768" x="3724275" y="3078163"/>
          <p14:tracePt t="22769" x="3724275" y="3086100"/>
          <p14:tracePt t="22770" x="3708400" y="3094038"/>
          <p14:tracePt t="22771" x="3708400" y="3101975"/>
          <p14:tracePt t="22772" x="3700463" y="3109913"/>
          <p14:tracePt t="22773" x="3692525" y="3117850"/>
          <p14:tracePt t="22774" x="3692525" y="3125788"/>
          <p14:tracePt t="22775" x="3684588" y="3133725"/>
          <p14:tracePt t="22776" x="3676650" y="3141663"/>
          <p14:tracePt t="22777" x="3676650" y="3149600"/>
          <p14:tracePt t="22778" x="3668713" y="3157538"/>
          <p14:tracePt t="22779" x="3660775" y="3165475"/>
          <p14:tracePt t="22780" x="3651250" y="3173413"/>
          <p14:tracePt t="22781" x="3651250" y="3181350"/>
          <p14:tracePt t="22783" x="3643313" y="3189288"/>
          <p14:tracePt t="22784" x="3635375" y="3197225"/>
          <p14:tracePt t="22785" x="3627438" y="3205163"/>
          <p14:tracePt t="22786" x="3627438" y="3213100"/>
          <p14:tracePt t="22787" x="3627438" y="3221038"/>
          <p14:tracePt t="22788" x="3619500" y="3221038"/>
          <p14:tracePt t="22789" x="3611563" y="3228975"/>
          <p14:tracePt t="22790" x="3611563" y="3236913"/>
          <p14:tracePt t="22791" x="3611563" y="3244850"/>
          <p14:tracePt t="22792" x="3603625" y="3244850"/>
          <p14:tracePt t="22793" x="3603625" y="3262313"/>
          <p14:tracePt t="22794" x="3595688" y="3262313"/>
          <p14:tracePt t="22795" x="3587750" y="3270250"/>
          <p14:tracePt t="22796" x="3587750" y="3278188"/>
          <p14:tracePt t="22797" x="3587750" y="3286125"/>
          <p14:tracePt t="22799" x="3579813" y="3294063"/>
          <p14:tracePt t="22800" x="3579813" y="3302000"/>
          <p14:tracePt t="22801" x="3571875" y="3309938"/>
          <p14:tracePt t="22803" x="3563938" y="3317875"/>
          <p14:tracePt t="22804" x="3563938" y="3333750"/>
          <p14:tracePt t="22806" x="3563938" y="3341688"/>
          <p14:tracePt t="22807" x="3556000" y="3349625"/>
          <p14:tracePt t="22808" x="3556000" y="3357563"/>
          <p14:tracePt t="22810" x="3548063" y="3365500"/>
          <p14:tracePt t="22811" x="3548063" y="3381375"/>
          <p14:tracePt t="22812" x="3540125" y="3381375"/>
          <p14:tracePt t="22813" x="3540125" y="3389313"/>
          <p14:tracePt t="22814" x="3532188" y="3397250"/>
          <p14:tracePt t="22815" x="3532188" y="3405188"/>
          <p14:tracePt t="22816" x="3532188" y="3421063"/>
          <p14:tracePt t="22818" x="3532188" y="3429000"/>
          <p14:tracePt t="22819" x="3524250" y="3436938"/>
          <p14:tracePt t="22820" x="3516313" y="3444875"/>
          <p14:tracePt t="22821" x="3516313" y="3452813"/>
          <p14:tracePt t="22822" x="3516313" y="3460750"/>
          <p14:tracePt t="22823" x="3516313" y="3468688"/>
          <p14:tracePt t="22824" x="3508375" y="3484563"/>
          <p14:tracePt t="22826" x="3500438" y="3500438"/>
          <p14:tracePt t="22827" x="3500438" y="3508375"/>
          <p14:tracePt t="22828" x="3492500" y="3516313"/>
          <p14:tracePt t="22829" x="3492500" y="3532188"/>
          <p14:tracePt t="22831" x="3484563" y="3548063"/>
          <p14:tracePt t="22832" x="3484563" y="3556000"/>
          <p14:tracePt t="22833" x="3484563" y="3563938"/>
          <p14:tracePt t="22834" x="3476625" y="3571875"/>
          <p14:tracePt t="22835" x="3468688" y="3587750"/>
          <p14:tracePt t="22836" x="3468688" y="3595688"/>
          <p14:tracePt t="22837" x="3468688" y="3605213"/>
          <p14:tracePt t="22838" x="3468688" y="3621088"/>
          <p14:tracePt t="22839" x="3460750" y="3621088"/>
          <p14:tracePt t="22840" x="3452813" y="3636963"/>
          <p14:tracePt t="22841" x="3452813" y="3644900"/>
          <p14:tracePt t="22842" x="3444875" y="3660775"/>
          <p14:tracePt t="22843" x="3444875" y="3668713"/>
          <p14:tracePt t="22844" x="3436938" y="3676650"/>
          <p14:tracePt t="22845" x="3436938" y="3692525"/>
          <p14:tracePt t="22847" x="3429000" y="3708400"/>
          <p14:tracePt t="22848" x="3429000" y="3716338"/>
          <p14:tracePt t="22849" x="3429000" y="3724275"/>
          <p14:tracePt t="22850" x="3421063" y="3740150"/>
          <p14:tracePt t="22852" x="3413125" y="3748088"/>
          <p14:tracePt t="22853" x="3413125" y="3763963"/>
          <p14:tracePt t="22855" x="3405188" y="3779838"/>
          <p14:tracePt t="22856" x="3397250" y="3787775"/>
          <p14:tracePt t="22857" x="3397250" y="3795713"/>
          <p14:tracePt t="22859" x="3397250" y="3811588"/>
          <p14:tracePt t="22860" x="3397250" y="3819525"/>
          <p14:tracePt t="22861" x="3389313" y="3827463"/>
          <p14:tracePt t="22862" x="3381375" y="3843338"/>
          <p14:tracePt t="22864" x="3381375" y="3851275"/>
          <p14:tracePt t="22865" x="3381375" y="3867150"/>
          <p14:tracePt t="22866" x="3373438" y="3875088"/>
          <p14:tracePt t="22867" x="3373438" y="3883025"/>
          <p14:tracePt t="22868" x="3365500" y="3890963"/>
          <p14:tracePt t="22869" x="3365500" y="3898900"/>
          <p14:tracePt t="22870" x="3365500" y="3906838"/>
          <p14:tracePt t="22871" x="3357563" y="3922713"/>
          <p14:tracePt t="22873" x="3357563" y="3938588"/>
          <p14:tracePt t="22874" x="3349625" y="3948113"/>
          <p14:tracePt t="22875" x="3349625" y="3956050"/>
          <p14:tracePt t="22876" x="3349625" y="3963988"/>
          <p14:tracePt t="22877" x="3349625" y="3971925"/>
          <p14:tracePt t="22878" x="3341688" y="3979863"/>
          <p14:tracePt t="22879" x="3341688" y="3995738"/>
          <p14:tracePt t="22880" x="3333750" y="4003675"/>
          <p14:tracePt t="22881" x="3333750" y="4011613"/>
          <p14:tracePt t="22882" x="3333750" y="4027488"/>
          <p14:tracePt t="22884" x="3333750" y="4035425"/>
          <p14:tracePt t="22885" x="3325813" y="4043363"/>
          <p14:tracePt t="22886" x="3325813" y="4051300"/>
          <p14:tracePt t="22887" x="3325813" y="4059238"/>
          <p14:tracePt t="22888" x="3325813" y="4067175"/>
          <p14:tracePt t="22889" x="3325813" y="4075113"/>
          <p14:tracePt t="22890" x="3317875" y="4083050"/>
          <p14:tracePt t="22892" x="3317875" y="4098925"/>
          <p14:tracePt t="22894" x="3308350" y="4106863"/>
          <p14:tracePt t="22895" x="3308350" y="4114800"/>
          <p14:tracePt t="22896" x="3308350" y="4122738"/>
          <p14:tracePt t="22897" x="3308350" y="4130675"/>
          <p14:tracePt t="22899" x="3308350" y="4138613"/>
          <p14:tracePt t="22900" x="3308350" y="4146550"/>
          <p14:tracePt t="22901" x="3300413" y="4154488"/>
          <p14:tracePt t="22902" x="3300413" y="4162425"/>
          <p14:tracePt t="22904" x="3300413" y="4170363"/>
          <p14:tracePt t="22905" x="3300413" y="4178300"/>
          <p14:tracePt t="22907" x="3300413" y="4186238"/>
          <p14:tracePt t="22908" x="3292475" y="4194175"/>
          <p14:tracePt t="22909" x="3292475" y="4202113"/>
          <p14:tracePt t="22911" x="3284538" y="4210050"/>
          <p14:tracePt t="22912" x="3284538" y="4217988"/>
          <p14:tracePt t="22913" x="3284538" y="4225925"/>
          <p14:tracePt t="22915" x="3284538" y="4233863"/>
          <p14:tracePt t="22916" x="3284538" y="4241800"/>
          <p14:tracePt t="22917" x="3284538" y="4249738"/>
          <p14:tracePt t="22919" x="3284538" y="4257675"/>
          <p14:tracePt t="22920" x="3284538" y="4265613"/>
          <p14:tracePt t="22922" x="3284538" y="4273550"/>
          <p14:tracePt t="22923" x="3284538" y="4281488"/>
          <p14:tracePt t="22924" x="3284538" y="4291013"/>
          <p14:tracePt t="22926" x="3284538" y="4306888"/>
          <p14:tracePt t="22927" x="3284538" y="4314825"/>
          <p14:tracePt t="22928" x="3284538" y="4322763"/>
          <p14:tracePt t="22929" x="3284538" y="4330700"/>
          <p14:tracePt t="22930" x="3284538" y="4338638"/>
          <p14:tracePt t="22931" x="3284538" y="4346575"/>
          <p14:tracePt t="22932" x="3284538" y="4362450"/>
          <p14:tracePt t="22948" x="3284538" y="4505325"/>
          <p14:tracePt t="22950" x="3284538" y="4521200"/>
          <p14:tracePt t="22951" x="3284538" y="4529138"/>
          <p14:tracePt t="22952" x="3284538" y="4545013"/>
          <p14:tracePt t="22954" x="3284538" y="4552950"/>
          <p14:tracePt t="22955" x="3292475" y="4568825"/>
          <p14:tracePt t="22956" x="3292475" y="4576763"/>
          <p14:tracePt t="22957" x="3292475" y="4584700"/>
          <p14:tracePt t="22958" x="3300413" y="4600575"/>
          <p14:tracePt t="22959" x="3300413" y="4616450"/>
          <p14:tracePt t="22961" x="3300413" y="4633913"/>
          <p14:tracePt t="22962" x="3300413" y="4641850"/>
          <p14:tracePt t="22963" x="3300413" y="4649788"/>
          <p14:tracePt t="22964" x="3300413" y="4657725"/>
          <p14:tracePt t="22965" x="3308350" y="4673600"/>
          <p14:tracePt t="22966" x="3308350" y="4681538"/>
          <p14:tracePt t="22967" x="3308350" y="4689475"/>
          <p14:tracePt t="22968" x="3317875" y="4697413"/>
          <p14:tracePt t="22969" x="3317875" y="4705350"/>
          <p14:tracePt t="22970" x="3317875" y="4713288"/>
          <p14:tracePt t="22971" x="3317875" y="4729163"/>
          <p14:tracePt t="22973" x="3317875" y="4745038"/>
          <p14:tracePt t="22974" x="3325813" y="4752975"/>
          <p14:tracePt t="22975" x="3325813" y="4760913"/>
          <p14:tracePt t="22976" x="3325813" y="4776788"/>
          <p14:tracePt t="22978" x="3325813" y="4784725"/>
          <p14:tracePt t="22979" x="3333750" y="4792663"/>
          <p14:tracePt t="22980" x="3333750" y="4800600"/>
          <p14:tracePt t="22981" x="3333750" y="4808538"/>
          <p14:tracePt t="22982" x="3333750" y="4824413"/>
          <p14:tracePt t="22984" x="3333750" y="4832350"/>
          <p14:tracePt t="22985" x="3333750" y="4848225"/>
          <p14:tracePt t="22987" x="3341688" y="4864100"/>
          <p14:tracePt t="22989" x="3341688" y="4872038"/>
          <p14:tracePt t="22990" x="3349625" y="4887913"/>
          <p14:tracePt t="22992" x="3349625" y="4895850"/>
          <p14:tracePt t="22993" x="3349625" y="4903788"/>
          <p14:tracePt t="22994" x="3349625" y="4911725"/>
          <p14:tracePt t="22995" x="3349625" y="4927600"/>
          <p14:tracePt t="22997" x="3349625" y="4943475"/>
          <p14:tracePt t="22998" x="3349625" y="4951413"/>
          <p14:tracePt t="22999" x="3349625" y="4959350"/>
          <p14:tracePt t="23000" x="3349625" y="4967288"/>
          <p14:tracePt t="23001" x="3357563" y="4976813"/>
          <p14:tracePt t="23003" x="3357563" y="4992688"/>
          <p14:tracePt t="23005" x="3357563" y="5000625"/>
          <p14:tracePt t="23006" x="3357563" y="5008563"/>
          <p14:tracePt t="23008" x="3357563" y="5016500"/>
          <p14:tracePt t="23009" x="3357563" y="5024438"/>
          <p14:tracePt t="23010" x="3357563" y="5032375"/>
          <p14:tracePt t="23012" x="3365500" y="5040313"/>
          <p14:tracePt t="23013" x="3365500" y="5048250"/>
          <p14:tracePt t="23015" x="3365500" y="5056188"/>
          <p14:tracePt t="23016" x="3365500" y="5064125"/>
          <p14:tracePt t="23018" x="3373438" y="5072063"/>
          <p14:tracePt t="23019" x="3373438" y="5080000"/>
          <p14:tracePt t="23021" x="3373438" y="5087938"/>
          <p14:tracePt t="23023" x="3373438" y="5095875"/>
          <p14:tracePt t="23025" x="3373438" y="5103813"/>
          <p14:tracePt t="23026" x="3373438" y="5111750"/>
          <p14:tracePt t="23028" x="3373438" y="5119688"/>
          <p14:tracePt t="23030" x="3373438" y="5127625"/>
          <p14:tracePt t="23031" x="3381375" y="5127625"/>
          <p14:tracePt t="23032" x="3381375" y="5135563"/>
          <p14:tracePt t="23033" x="3381375" y="5143500"/>
          <p14:tracePt t="23035" x="3381375" y="5151438"/>
          <p14:tracePt t="23037" x="3381375" y="5159375"/>
          <p14:tracePt t="23039" x="3389313" y="5167313"/>
          <p14:tracePt t="23040" x="3389313" y="5175250"/>
          <p14:tracePt t="23042" x="3389313" y="5183188"/>
          <p14:tracePt t="23044" x="3389313" y="5191125"/>
          <p14:tracePt t="23046" x="3389313" y="5199063"/>
          <p14:tracePt t="23047" x="3397250" y="5207000"/>
          <p14:tracePt t="23049" x="3405188" y="5214938"/>
          <p14:tracePt t="23050" x="3405188" y="5222875"/>
          <p14:tracePt t="23052" x="3413125" y="5230813"/>
          <p14:tracePt t="23053" x="3413125" y="5238750"/>
          <p14:tracePt t="23055" x="3413125" y="5246688"/>
          <p14:tracePt t="23056" x="3421063" y="5254625"/>
          <p14:tracePt t="23057" x="3421063" y="5262563"/>
          <p14:tracePt t="23058" x="3429000" y="5262563"/>
          <p14:tracePt t="23059" x="3429000" y="5270500"/>
          <p14:tracePt t="23060" x="3429000" y="5278438"/>
          <p14:tracePt t="23061" x="3436938" y="5278438"/>
          <p14:tracePt t="23062" x="3436938" y="5286375"/>
          <p14:tracePt t="23063" x="3436938" y="5294313"/>
          <p14:tracePt t="23064" x="3452813" y="5302250"/>
          <p14:tracePt t="23066" x="3452813" y="5310188"/>
          <p14:tracePt t="23067" x="3460750" y="5319713"/>
          <p14:tracePt t="23068" x="3468688" y="5327650"/>
          <p14:tracePt t="23069" x="3476625" y="5335588"/>
          <p14:tracePt t="23070" x="3476625" y="5343525"/>
          <p14:tracePt t="23071" x="3484563" y="5343525"/>
          <p14:tracePt t="23072" x="3492500" y="5359400"/>
          <p14:tracePt t="23073" x="3492500" y="5367338"/>
          <p14:tracePt t="23074" x="3500438" y="5375275"/>
          <p14:tracePt t="23075" x="3508375" y="5375275"/>
          <p14:tracePt t="23076" x="3516313" y="5383213"/>
          <p14:tracePt t="23077" x="3516313" y="5391150"/>
          <p14:tracePt t="23078" x="3516313" y="5399088"/>
          <p14:tracePt t="23079" x="3524250" y="5407025"/>
          <p14:tracePt t="23080" x="3532188" y="5407025"/>
          <p14:tracePt t="23081" x="3540125" y="5414963"/>
          <p14:tracePt t="23082" x="3548063" y="5430838"/>
          <p14:tracePt t="23083" x="3556000" y="5438775"/>
          <p14:tracePt t="23084" x="3563938" y="5438775"/>
          <p14:tracePt t="23085" x="3571875" y="5454650"/>
          <p14:tracePt t="23086" x="3571875" y="5462588"/>
          <p14:tracePt t="23087" x="3587750" y="5462588"/>
          <p14:tracePt t="23088" x="3587750" y="5470525"/>
          <p14:tracePt t="23089" x="3595688" y="5486400"/>
          <p14:tracePt t="23090" x="3603625" y="5486400"/>
          <p14:tracePt t="23091" x="3611563" y="5494338"/>
          <p14:tracePt t="23092" x="3619500" y="5502275"/>
          <p14:tracePt t="23093" x="3627438" y="5518150"/>
          <p14:tracePt t="23094" x="3635375" y="5518150"/>
          <p14:tracePt t="23095" x="3651250" y="5534025"/>
          <p14:tracePt t="23097" x="3660775" y="5541963"/>
          <p14:tracePt t="23098" x="3676650" y="5557838"/>
          <p14:tracePt t="23099" x="3692525" y="5565775"/>
          <p14:tracePt t="23100" x="3700463" y="5581650"/>
          <p14:tracePt t="23101" x="3708400" y="5581650"/>
          <p14:tracePt t="23102" x="3716338" y="5589588"/>
          <p14:tracePt t="23103" x="3724275" y="5597525"/>
          <p14:tracePt t="23104" x="3732213" y="5605463"/>
          <p14:tracePt t="23105" x="3748088" y="5613400"/>
          <p14:tracePt t="23107" x="3756025" y="5621338"/>
          <p14:tracePt t="23108" x="3763963" y="5629275"/>
          <p14:tracePt t="23109" x="3779838" y="5645150"/>
          <p14:tracePt t="23110" x="3787775" y="5645150"/>
          <p14:tracePt t="23111" x="3803650" y="5662613"/>
          <p14:tracePt t="23112" x="3811588" y="5670550"/>
          <p14:tracePt t="23113" x="3827463" y="5678488"/>
          <p14:tracePt t="23114" x="3835400" y="5686425"/>
          <p14:tracePt t="23115" x="3851275" y="5694363"/>
          <p14:tracePt t="23116" x="3859213" y="5702300"/>
          <p14:tracePt t="23117" x="3875088" y="5702300"/>
          <p14:tracePt t="23118" x="3883025" y="5718175"/>
          <p14:tracePt t="23119" x="3898900" y="5726113"/>
          <p14:tracePt t="23120" x="3914775" y="5734050"/>
          <p14:tracePt t="23121" x="3922713" y="5741988"/>
          <p14:tracePt t="23122" x="3938588" y="5749925"/>
          <p14:tracePt t="23123" x="3954463" y="5757863"/>
          <p14:tracePt t="23124" x="3970338" y="5765800"/>
          <p14:tracePt t="23125" x="3978275" y="5773738"/>
          <p14:tracePt t="23126" x="3994150" y="5781675"/>
          <p14:tracePt t="23127" x="4011613" y="5789613"/>
          <p14:tracePt t="23128" x="4019550" y="5789613"/>
          <p14:tracePt t="23129" x="4043363" y="5805488"/>
          <p14:tracePt t="23130" x="4059238" y="5813425"/>
          <p14:tracePt t="23131" x="4075113" y="5821363"/>
          <p14:tracePt t="23132" x="4083050" y="5829300"/>
          <p14:tracePt t="23133" x="4098925" y="5837238"/>
          <p14:tracePt t="23134" x="4114800" y="5845175"/>
          <p14:tracePt t="23135" x="4130675" y="5845175"/>
          <p14:tracePt t="23136" x="4146550" y="5853113"/>
          <p14:tracePt t="23137" x="4170363" y="5868988"/>
          <p14:tracePt t="23138" x="4178300" y="5868988"/>
          <p14:tracePt t="23139" x="4202113" y="5876925"/>
          <p14:tracePt t="23140" x="4217988" y="5892800"/>
          <p14:tracePt t="23141" x="4233863" y="5892800"/>
          <p14:tracePt t="23142" x="4257675" y="5900738"/>
          <p14:tracePt t="23143" x="4273550" y="5900738"/>
          <p14:tracePt t="23144" x="4289425" y="5916613"/>
          <p14:tracePt t="23145" x="4297363" y="5916613"/>
          <p14:tracePt t="23146" x="4321175" y="5924550"/>
          <p14:tracePt t="23147" x="4337050" y="5932488"/>
          <p14:tracePt t="23148" x="4352925" y="5940425"/>
          <p14:tracePt t="23149" x="4362450" y="5940425"/>
          <p14:tracePt t="23150" x="4378325" y="5948363"/>
          <p14:tracePt t="23151" x="4394200" y="5956300"/>
          <p14:tracePt t="23152" x="4410075" y="5964238"/>
          <p14:tracePt t="23153" x="4425950" y="5972175"/>
          <p14:tracePt t="23154" x="4449763" y="5972175"/>
          <p14:tracePt t="23155" x="4473575" y="5980113"/>
          <p14:tracePt t="23156" x="4489450" y="5988050"/>
          <p14:tracePt t="23157" x="4505325" y="5995988"/>
          <p14:tracePt t="23158" x="4521200" y="6005513"/>
          <p14:tracePt t="23159" x="4537075" y="6013450"/>
          <p14:tracePt t="23160" x="4560888" y="6021388"/>
          <p14:tracePt t="23161" x="4584700" y="6021388"/>
          <p14:tracePt t="23162" x="4592638" y="6021388"/>
          <p14:tracePt t="23163" x="4616450" y="6037263"/>
          <p14:tracePt t="23164" x="4632325" y="6045200"/>
          <p14:tracePt t="23165" x="4648200" y="6045200"/>
          <p14:tracePt t="23166" x="4695825" y="6053138"/>
          <p14:tracePt t="23167" x="4713288" y="6069013"/>
          <p14:tracePt t="23168" x="4737100" y="6069013"/>
          <p14:tracePt t="23169" x="4760913" y="6069013"/>
          <p14:tracePt t="23170" x="4776788" y="6076950"/>
          <p14:tracePt t="23171" x="4792663" y="6092825"/>
          <p14:tracePt t="23172" x="4816475" y="6092825"/>
          <p14:tracePt t="23173" x="4840288" y="6100763"/>
          <p14:tracePt t="23174" x="4856163" y="6100763"/>
          <p14:tracePt t="23175" x="4872038" y="6116638"/>
          <p14:tracePt t="23176" x="4895850" y="6116638"/>
          <p14:tracePt t="23177" x="4919663" y="6116638"/>
          <p14:tracePt t="23178" x="4943475" y="6124575"/>
          <p14:tracePt t="23179" x="4959350" y="6140450"/>
          <p14:tracePt t="23180" x="4983163" y="6140450"/>
          <p14:tracePt t="23181" x="5022850" y="6148388"/>
          <p14:tracePt t="23182" x="5030788" y="6148388"/>
          <p14:tracePt t="23183" x="5038725" y="6156325"/>
          <p14:tracePt t="23184" x="5080000" y="6164263"/>
          <p14:tracePt t="23185" x="5103813" y="6172200"/>
          <p14:tracePt t="23186" x="5127625" y="6172200"/>
          <p14:tracePt t="23187" x="5151438" y="6172200"/>
          <p14:tracePt t="23188" x="5175250" y="6188075"/>
          <p14:tracePt t="23189" x="5191125" y="6188075"/>
          <p14:tracePt t="23190" x="5214938" y="6196013"/>
          <p14:tracePt t="23191" x="5238750" y="6203950"/>
          <p14:tracePt t="23192" x="5262563" y="6203950"/>
          <p14:tracePt t="23193" x="5294313" y="6203950"/>
          <p14:tracePt t="23194" x="5318125" y="6211888"/>
          <p14:tracePt t="23195" x="5357813" y="6219825"/>
          <p14:tracePt t="23196" x="5381625" y="6219825"/>
          <p14:tracePt t="23197" x="5407025" y="6227763"/>
          <p14:tracePt t="23198" x="5430838" y="6235700"/>
          <p14:tracePt t="23199" x="5454650" y="6235700"/>
          <p14:tracePt t="23200" x="5486400" y="6235700"/>
          <p14:tracePt t="23201" x="5510213" y="6243638"/>
          <p14:tracePt t="23202" x="5526088" y="6243638"/>
          <p14:tracePt t="23203" x="5557838" y="6251575"/>
          <p14:tracePt t="23204" x="5581650" y="6259513"/>
          <p14:tracePt t="23205" x="5605463" y="6259513"/>
          <p14:tracePt t="23206" x="5637213" y="6259513"/>
          <p14:tracePt t="23207" x="5668963" y="6267450"/>
          <p14:tracePt t="23208" x="5692775" y="6267450"/>
          <p14:tracePt t="23209" x="5716588" y="6275388"/>
          <p14:tracePt t="23210" x="5740400" y="6275388"/>
          <p14:tracePt t="23211" x="5773738" y="6283325"/>
          <p14:tracePt t="23212" x="5797550" y="6291263"/>
          <p14:tracePt t="23213" x="5861050" y="6299200"/>
          <p14:tracePt t="23214" x="5884863" y="6299200"/>
          <p14:tracePt t="23215" x="5908675" y="6299200"/>
          <p14:tracePt t="23216" x="5932488" y="6307138"/>
          <p14:tracePt t="23217" x="5972175" y="6307138"/>
          <p14:tracePt t="23218" x="5995988" y="6315075"/>
          <p14:tracePt t="23219" x="6019800" y="6323013"/>
          <p14:tracePt t="23220" x="6027738" y="6323013"/>
          <p14:tracePt t="23221" x="6043613" y="6323013"/>
          <p14:tracePt t="23222" x="6075363" y="6330950"/>
          <p14:tracePt t="23223" x="6100763" y="6330950"/>
          <p14:tracePt t="23224" x="6124575" y="6330950"/>
          <p14:tracePt t="23225" x="6148388" y="6338888"/>
          <p14:tracePt t="23226" x="6172200" y="6338888"/>
          <p14:tracePt t="23227" x="6196013" y="6348413"/>
          <p14:tracePt t="23228" x="6219825" y="6348413"/>
          <p14:tracePt t="23229" x="6243638" y="6356350"/>
          <p14:tracePt t="23230" x="6267450" y="6356350"/>
          <p14:tracePt t="23231" x="6291263" y="6356350"/>
          <p14:tracePt t="23232" x="6307138" y="6364288"/>
          <p14:tracePt t="23233" x="6330950" y="6364288"/>
          <p14:tracePt t="23234" x="6354763" y="6372225"/>
          <p14:tracePt t="23235" x="6370638" y="6372225"/>
          <p14:tracePt t="23236" x="6394450" y="6380163"/>
          <p14:tracePt t="23237" x="6410325" y="6380163"/>
          <p14:tracePt t="23238" x="6434138" y="6380163"/>
          <p14:tracePt t="23239" x="6459538" y="6388100"/>
          <p14:tracePt t="23240" x="6483350" y="6388100"/>
          <p14:tracePt t="23241" x="6507163" y="6396038"/>
          <p14:tracePt t="23242" x="6546850" y="6396038"/>
          <p14:tracePt t="23243" x="6562725" y="6403975"/>
          <p14:tracePt t="23244" x="6586538" y="6403975"/>
          <p14:tracePt t="23245" x="6602413" y="6403975"/>
          <p14:tracePt t="23246" x="6634163" y="6411913"/>
          <p14:tracePt t="23247" x="6650038" y="6411913"/>
          <p14:tracePt t="23248" x="6665913" y="6419850"/>
          <p14:tracePt t="23249" x="6689725" y="6419850"/>
          <p14:tracePt t="23250" x="6705600" y="6427788"/>
          <p14:tracePt t="23251" x="6729413" y="6427788"/>
          <p14:tracePt t="23252" x="6737350" y="6427788"/>
          <p14:tracePt t="23253" x="6753225" y="6427788"/>
          <p14:tracePt t="23254" x="6777038" y="6427788"/>
          <p14:tracePt t="23255" x="6794500" y="6435725"/>
          <p14:tracePt t="23256" x="6802438" y="6435725"/>
          <p14:tracePt t="23257" x="6826250" y="6443663"/>
          <p14:tracePt t="23258" x="6834188" y="6443663"/>
          <p14:tracePt t="23259" x="6850063" y="6443663"/>
          <p14:tracePt t="23260" x="6873875" y="6443663"/>
          <p14:tracePt t="23261" x="6881813" y="6443663"/>
          <p14:tracePt t="23262" x="6897688" y="6443663"/>
          <p14:tracePt t="23263" x="6913563" y="6451600"/>
          <p14:tracePt t="23264" x="6929438" y="6451600"/>
          <p14:tracePt t="23265" x="6937375" y="6451600"/>
          <p14:tracePt t="23266" x="6953250" y="6451600"/>
          <p14:tracePt t="23267" x="6961188" y="6451600"/>
          <p14:tracePt t="23268" x="6977063" y="6451600"/>
          <p14:tracePt t="23269" x="6992938" y="6451600"/>
          <p14:tracePt t="23270" x="7000875" y="6459538"/>
          <p14:tracePt t="23271" x="7008813" y="6459538"/>
          <p14:tracePt t="23272" x="7024688" y="6459538"/>
          <p14:tracePt t="23273" x="7032625" y="6459538"/>
          <p14:tracePt t="23274" x="7048500" y="6459538"/>
          <p14:tracePt t="23275" x="7056438" y="6459538"/>
          <p14:tracePt t="23276" x="7072313" y="6459538"/>
          <p14:tracePt t="23277" x="7080250" y="6459538"/>
          <p14:tracePt t="23279" x="7096125" y="6459538"/>
          <p14:tracePt t="23280" x="7104063" y="6459538"/>
          <p14:tracePt t="23281" x="7112000" y="6459538"/>
          <p14:tracePt t="23282" x="7119938" y="6459538"/>
          <p14:tracePt t="23284" x="7135813" y="6459538"/>
          <p14:tracePt t="23285" x="7145338" y="6459538"/>
          <p14:tracePt t="23287" x="7153275" y="6459538"/>
          <p14:tracePt t="23288" x="7161213" y="6459538"/>
          <p14:tracePt t="23289" x="7169150" y="6459538"/>
          <p14:tracePt t="23291" x="7185025" y="6459538"/>
          <p14:tracePt t="23293" x="7192963" y="6459538"/>
          <p14:tracePt t="23295" x="7200900" y="6459538"/>
          <p14:tracePt t="23296" x="7208838" y="6451600"/>
          <p14:tracePt t="23298" x="7216775" y="6451600"/>
          <p14:tracePt t="23299" x="7216775" y="6443663"/>
          <p14:tracePt t="23300" x="7224713" y="6443663"/>
          <p14:tracePt t="23302" x="7232650" y="6443663"/>
          <p14:tracePt t="23303" x="7240588" y="6443663"/>
          <p14:tracePt t="23304" x="7240588" y="6435725"/>
          <p14:tracePt t="23305" x="7248525" y="6435725"/>
          <p14:tracePt t="23308" x="7256463" y="6427788"/>
          <p14:tracePt t="23310" x="7264400" y="6427788"/>
          <p14:tracePt t="23311" x="7272338" y="6427788"/>
          <p14:tracePt t="23312" x="7272338" y="6419850"/>
          <p14:tracePt t="23313" x="7280275" y="6411913"/>
          <p14:tracePt t="23315" x="7288213" y="6411913"/>
          <p14:tracePt t="23316" x="7288213" y="6403975"/>
          <p14:tracePt t="23318" x="7296150" y="6403975"/>
          <p14:tracePt t="23319" x="7304088" y="6396038"/>
          <p14:tracePt t="23321" x="7312025" y="6388100"/>
          <p14:tracePt t="23322" x="7312025" y="6380163"/>
          <p14:tracePt t="23324" x="7319963" y="6372225"/>
          <p14:tracePt t="23325" x="7319963" y="6364288"/>
          <p14:tracePt t="23326" x="7327900" y="6356350"/>
          <p14:tracePt t="23327" x="7335838" y="6356350"/>
          <p14:tracePt t="23328" x="7335838" y="6348413"/>
          <p14:tracePt t="23329" x="7335838" y="6338888"/>
          <p14:tracePt t="23330" x="7343775" y="6338888"/>
          <p14:tracePt t="23331" x="7343775" y="6323013"/>
          <p14:tracePt t="23332" x="7351713" y="6315075"/>
          <p14:tracePt t="23333" x="7359650" y="6307138"/>
          <p14:tracePt t="23334" x="7359650" y="6299200"/>
          <p14:tracePt t="23335" x="7359650" y="6291263"/>
          <p14:tracePt t="23336" x="7367588" y="6283325"/>
          <p14:tracePt t="23337" x="7375525" y="6275388"/>
          <p14:tracePt t="23338" x="7375525" y="6267450"/>
          <p14:tracePt t="23339" x="7383463" y="6259513"/>
          <p14:tracePt t="23340" x="7383463" y="6251575"/>
          <p14:tracePt t="23341" x="7391400" y="6235700"/>
          <p14:tracePt t="23342" x="7391400" y="6227763"/>
          <p14:tracePt t="23343" x="7407275" y="6219825"/>
          <p14:tracePt t="23344" x="7407275" y="6203950"/>
          <p14:tracePt t="23345" x="7415213" y="6188075"/>
          <p14:tracePt t="23347" x="7423150" y="6172200"/>
          <p14:tracePt t="23348" x="7423150" y="6164263"/>
          <p14:tracePt t="23349" x="7431088" y="6148388"/>
          <p14:tracePt t="23350" x="7439025" y="6140450"/>
          <p14:tracePt t="23351" x="7439025" y="6132513"/>
          <p14:tracePt t="23352" x="7446963" y="6116638"/>
          <p14:tracePt t="23353" x="7454900" y="6100763"/>
          <p14:tracePt t="23354" x="7462838" y="6092825"/>
          <p14:tracePt t="23355" x="7462838" y="6076950"/>
          <p14:tracePt t="23356" x="7470775" y="6061075"/>
          <p14:tracePt t="23357" x="7478713" y="6045200"/>
          <p14:tracePt t="23358" x="7478713" y="6037263"/>
          <p14:tracePt t="23359" x="7486650" y="6013450"/>
          <p14:tracePt t="23360" x="7496175" y="6005513"/>
          <p14:tracePt t="23361" x="7496175" y="5988050"/>
          <p14:tracePt t="23362" x="7504113" y="5980113"/>
          <p14:tracePt t="23363" x="7512050" y="5964238"/>
          <p14:tracePt t="23364" x="7512050" y="5948363"/>
          <p14:tracePt t="23365" x="7519988" y="5932488"/>
          <p14:tracePt t="23366" x="7527925" y="5924550"/>
          <p14:tracePt t="23367" x="7527925" y="5908675"/>
          <p14:tracePt t="23368" x="7535863" y="5892800"/>
          <p14:tracePt t="23369" x="7535863" y="5876925"/>
          <p14:tracePt t="23370" x="7543800" y="5868988"/>
          <p14:tracePt t="23371" x="7551738" y="5845175"/>
          <p14:tracePt t="23372" x="7551738" y="5829300"/>
          <p14:tracePt t="23373" x="7551738" y="5805488"/>
          <p14:tracePt t="23374" x="7567613" y="5797550"/>
          <p14:tracePt t="23375" x="7567613" y="5781675"/>
          <p14:tracePt t="23376" x="7575550" y="5765800"/>
          <p14:tracePt t="23377" x="7575550" y="5741988"/>
          <p14:tracePt t="23378" x="7575550" y="5734050"/>
          <p14:tracePt t="23379" x="7583488" y="5718175"/>
          <p14:tracePt t="23380" x="7591425" y="5702300"/>
          <p14:tracePt t="23381" x="7599363" y="5686425"/>
          <p14:tracePt t="23382" x="7599363" y="5670550"/>
          <p14:tracePt t="23383" x="7599363" y="5645150"/>
          <p14:tracePt t="23385" x="7607300" y="5613400"/>
          <p14:tracePt t="23386" x="7615238" y="5589588"/>
          <p14:tracePt t="23387" x="7615238" y="5573713"/>
          <p14:tracePt t="23388" x="7623175" y="5549900"/>
          <p14:tracePt t="23389" x="7623175" y="5534025"/>
          <p14:tracePt t="23390" x="7623175" y="5518150"/>
          <p14:tracePt t="23391" x="7623175" y="5502275"/>
          <p14:tracePt t="23392" x="7623175" y="5478463"/>
          <p14:tracePt t="23393" x="7631113" y="5454650"/>
          <p14:tracePt t="23394" x="7631113" y="5438775"/>
          <p14:tracePt t="23395" x="7639050" y="5414963"/>
          <p14:tracePt t="23396" x="7639050" y="5391150"/>
          <p14:tracePt t="23397" x="7639050" y="5367338"/>
          <p14:tracePt t="23398" x="7646988" y="5343525"/>
          <p14:tracePt t="23399" x="7646988" y="5319713"/>
          <p14:tracePt t="23400" x="7646988" y="5286375"/>
          <p14:tracePt t="23402" x="7646988" y="5262563"/>
          <p14:tracePt t="23403" x="7646988" y="5230813"/>
          <p14:tracePt t="23404" x="7654925" y="5159375"/>
          <p14:tracePt t="23405" x="7654925" y="5135563"/>
          <p14:tracePt t="23406" x="7662863" y="5103813"/>
          <p14:tracePt t="23407" x="7662863" y="5080000"/>
          <p14:tracePt t="23408" x="7662863" y="5048250"/>
          <p14:tracePt t="23409" x="7662863" y="5024438"/>
          <p14:tracePt t="23410" x="7662863" y="4992688"/>
          <p14:tracePt t="23411" x="7662863" y="4959350"/>
          <p14:tracePt t="23412" x="7662863" y="4935538"/>
          <p14:tracePt t="23413" x="7662863" y="4903788"/>
          <p14:tracePt t="23414" x="7662863" y="4879975"/>
          <p14:tracePt t="23415" x="7662863" y="4848225"/>
          <p14:tracePt t="23416" x="7662863" y="4816475"/>
          <p14:tracePt t="23417" x="7662863" y="4776788"/>
          <p14:tracePt t="23418" x="7662863" y="4745038"/>
          <p14:tracePt t="23419" x="7662863" y="4729163"/>
          <p14:tracePt t="23420" x="7662863" y="4697413"/>
          <p14:tracePt t="23421" x="7662863" y="4673600"/>
          <p14:tracePt t="23422" x="7662863" y="4641850"/>
          <p14:tracePt t="23423" x="7662863" y="4608513"/>
          <p14:tracePt t="23424" x="7662863" y="4537075"/>
          <p14:tracePt t="23425" x="7662863" y="4505325"/>
          <p14:tracePt t="23426" x="7662863" y="4481513"/>
          <p14:tracePt t="23427" x="7662863" y="4449763"/>
          <p14:tracePt t="23428" x="7662863" y="4410075"/>
          <p14:tracePt t="23429" x="7662863" y="4378325"/>
          <p14:tracePt t="23430" x="7662863" y="4362450"/>
          <p14:tracePt t="23431" x="7662863" y="4330700"/>
          <p14:tracePt t="23432" x="7654925" y="4298950"/>
          <p14:tracePt t="23433" x="7654925" y="4273550"/>
          <p14:tracePt t="23434" x="7646988" y="4233863"/>
          <p14:tracePt t="23435" x="7639050" y="4210050"/>
          <p14:tracePt t="23436" x="7631113" y="4178300"/>
          <p14:tracePt t="23437" x="7631113" y="4154488"/>
          <p14:tracePt t="23438" x="7623175" y="4122738"/>
          <p14:tracePt t="23439" x="7623175" y="4098925"/>
          <p14:tracePt t="23440" x="7623175" y="4075113"/>
          <p14:tracePt t="23441" x="7615238" y="4051300"/>
          <p14:tracePt t="23442" x="7607300" y="4011613"/>
          <p14:tracePt t="23443" x="7607300" y="3987800"/>
          <p14:tracePt t="23444" x="7591425" y="3956050"/>
          <p14:tracePt t="23445" x="7591425" y="3938588"/>
          <p14:tracePt t="23446" x="7591425" y="3914775"/>
          <p14:tracePt t="23447" x="7583488" y="3898900"/>
          <p14:tracePt t="23448" x="7575550" y="3875088"/>
          <p14:tracePt t="23449" x="7567613" y="3851275"/>
          <p14:tracePt t="23450" x="7567613" y="3827463"/>
          <p14:tracePt t="23451" x="7567613" y="3819525"/>
          <p14:tracePt t="23452" x="7551738" y="3803650"/>
          <p14:tracePt t="23453" x="7543800" y="3779838"/>
          <p14:tracePt t="23454" x="7543800" y="3763963"/>
          <p14:tracePt t="23455" x="7535863" y="3748088"/>
          <p14:tracePt t="23456" x="7527925" y="3724275"/>
          <p14:tracePt t="23457" x="7527925" y="3716338"/>
          <p14:tracePt t="23458" x="7519988" y="3700463"/>
          <p14:tracePt t="23459" x="7512050" y="3676650"/>
          <p14:tracePt t="23460" x="7496175" y="3644900"/>
          <p14:tracePt t="23461" x="7496175" y="3629025"/>
          <p14:tracePt t="23462" x="7486650" y="3621088"/>
          <p14:tracePt t="23463" x="7478713" y="3605213"/>
          <p14:tracePt t="23464" x="7478713" y="3587750"/>
          <p14:tracePt t="23465" x="7462838" y="3571875"/>
          <p14:tracePt t="23466" x="7454900" y="3563938"/>
          <p14:tracePt t="23467" x="7454900" y="3548063"/>
          <p14:tracePt t="23468" x="7454900" y="3524250"/>
          <p14:tracePt t="23469" x="7439025" y="3516313"/>
          <p14:tracePt t="23470" x="7439025" y="3500438"/>
          <p14:tracePt t="23471" x="7431088" y="3484563"/>
          <p14:tracePt t="23472" x="7423150" y="3468688"/>
          <p14:tracePt t="23473" x="7415213" y="3452813"/>
          <p14:tracePt t="23474" x="7407275" y="3444875"/>
          <p14:tracePt t="23475" x="7399338" y="3421063"/>
          <p14:tracePt t="23476" x="7399338" y="3413125"/>
          <p14:tracePt t="23477" x="7391400" y="3397250"/>
          <p14:tracePt t="23478" x="7375525" y="3381375"/>
          <p14:tracePt t="23479" x="7375525" y="3365500"/>
          <p14:tracePt t="23480" x="7367588" y="3357563"/>
          <p14:tracePt t="23481" x="7359650" y="3349625"/>
          <p14:tracePt t="23482" x="7359650" y="3325813"/>
          <p14:tracePt t="23483" x="7343775" y="3317875"/>
          <p14:tracePt t="23484" x="7343775" y="3309938"/>
          <p14:tracePt t="23485" x="7335838" y="3302000"/>
          <p14:tracePt t="23486" x="7327900" y="3286125"/>
          <p14:tracePt t="23487" x="7319963" y="3270250"/>
          <p14:tracePt t="23488" x="7319963" y="3252788"/>
          <p14:tracePt t="23489" x="7312025" y="3252788"/>
          <p14:tracePt t="23490" x="7304088" y="3236913"/>
          <p14:tracePt t="23491" x="7304088" y="3221038"/>
          <p14:tracePt t="23492" x="7288213" y="3205163"/>
          <p14:tracePt t="23494" x="7280275" y="3189288"/>
          <p14:tracePt t="23495" x="7272338" y="3173413"/>
          <p14:tracePt t="23496" x="7264400" y="3157538"/>
          <p14:tracePt t="23498" x="7256463" y="3149600"/>
          <p14:tracePt t="23499" x="7248525" y="3133725"/>
          <p14:tracePt t="23500" x="7240588" y="3117850"/>
          <p14:tracePt t="23501" x="7224713" y="3094038"/>
          <p14:tracePt t="23502" x="7216775" y="3078163"/>
          <p14:tracePt t="23503" x="7208838" y="3070225"/>
          <p14:tracePt t="23504" x="7200900" y="3062288"/>
          <p14:tracePt t="23505" x="7192963" y="3046413"/>
          <p14:tracePt t="23506" x="7185025" y="3038475"/>
          <p14:tracePt t="23507" x="7185025" y="3030538"/>
          <p14:tracePt t="23508" x="7177088" y="3014663"/>
          <p14:tracePt t="23509" x="7169150" y="3006725"/>
          <p14:tracePt t="23510" x="7161213" y="2998788"/>
          <p14:tracePt t="23511" x="7153275" y="2990850"/>
          <p14:tracePt t="23512" x="7153275" y="2974975"/>
          <p14:tracePt t="23513" x="7145338" y="2974975"/>
          <p14:tracePt t="23514" x="7135813" y="2967038"/>
          <p14:tracePt t="23515" x="7135813" y="2951163"/>
          <p14:tracePt t="23516" x="7119938" y="2943225"/>
          <p14:tracePt t="23517" x="7112000" y="2927350"/>
          <p14:tracePt t="23518" x="7104063" y="2927350"/>
          <p14:tracePt t="23519" x="7104063" y="2909888"/>
          <p14:tracePt t="23520" x="7088188" y="2901950"/>
          <p14:tracePt t="23521" x="7088188" y="2894013"/>
          <p14:tracePt t="23522" x="7080250" y="2886075"/>
          <p14:tracePt t="23523" x="7072313" y="2878138"/>
          <p14:tracePt t="23524" x="7064375" y="2870200"/>
          <p14:tracePt t="23525" x="7056438" y="2862263"/>
          <p14:tracePt t="23526" x="7040563" y="2846388"/>
          <p14:tracePt t="23528" x="7040563" y="2838450"/>
          <p14:tracePt t="23529" x="7024688" y="2830513"/>
          <p14:tracePt t="23530" x="7024688" y="2822575"/>
          <p14:tracePt t="23531" x="7008813" y="2814638"/>
          <p14:tracePt t="23532" x="7000875" y="2806700"/>
          <p14:tracePt t="23533" x="6992938" y="2798763"/>
          <p14:tracePt t="23534" x="6985000" y="2782888"/>
          <p14:tracePt t="23535" x="6977063" y="2782888"/>
          <p14:tracePt t="23536" x="6969125" y="2774950"/>
          <p14:tracePt t="23537" x="6961188" y="2767013"/>
          <p14:tracePt t="23538" x="6953250" y="2759075"/>
          <p14:tracePt t="23539" x="6945313" y="2751138"/>
          <p14:tracePt t="23540" x="6937375" y="2743200"/>
          <p14:tracePt t="23541" x="6929438" y="2743200"/>
          <p14:tracePt t="23542" x="6913563" y="2735263"/>
          <p14:tracePt t="23543" x="6905625" y="2727325"/>
          <p14:tracePt t="23544" x="6897688" y="2727325"/>
          <p14:tracePt t="23545" x="6897688" y="2711450"/>
          <p14:tracePt t="23546" x="6873875" y="2711450"/>
          <p14:tracePt t="23547" x="6873875" y="2703513"/>
          <p14:tracePt t="23548" x="6858000" y="2695575"/>
          <p14:tracePt t="23549" x="6850063" y="2687638"/>
          <p14:tracePt t="23550" x="6842125" y="2687638"/>
          <p14:tracePt t="23551" x="6834188" y="2679700"/>
          <p14:tracePt t="23552" x="6818313" y="2671763"/>
          <p14:tracePt t="23553" x="6810375" y="2663825"/>
          <p14:tracePt t="23554" x="6802438" y="2655888"/>
          <p14:tracePt t="23555" x="6784975" y="2655888"/>
          <p14:tracePt t="23556" x="6784975" y="2640013"/>
          <p14:tracePt t="23557" x="6769100" y="2640013"/>
          <p14:tracePt t="23558" x="6761163" y="2640013"/>
          <p14:tracePt t="23559" x="6753225" y="2624138"/>
          <p14:tracePt t="23560" x="6737350" y="2616200"/>
          <p14:tracePt t="23561" x="6729413" y="2616200"/>
          <p14:tracePt t="23562" x="6713538" y="2608263"/>
          <p14:tracePt t="23563" x="6705600" y="2600325"/>
          <p14:tracePt t="23564" x="6689725" y="2600325"/>
          <p14:tracePt t="23565" x="6681788" y="2584450"/>
          <p14:tracePt t="23566" x="6665913" y="2584450"/>
          <p14:tracePt t="23567" x="6657975" y="2576513"/>
          <p14:tracePt t="23568" x="6642100" y="2566988"/>
          <p14:tracePt t="23569" x="6634163" y="2566988"/>
          <p14:tracePt t="23570" x="6618288" y="2559050"/>
          <p14:tracePt t="23571" x="6610350" y="2551113"/>
          <p14:tracePt t="23572" x="6602413" y="2551113"/>
          <p14:tracePt t="23573" x="6594475" y="2543175"/>
          <p14:tracePt t="23574" x="6578600" y="2535238"/>
          <p14:tracePt t="23575" x="6570663" y="2535238"/>
          <p14:tracePt t="23576" x="6554788" y="2527300"/>
          <p14:tracePt t="23577" x="6554788" y="2519363"/>
          <p14:tracePt t="23578" x="6538913" y="2511425"/>
          <p14:tracePt t="23579" x="6523038" y="2511425"/>
          <p14:tracePt t="23580" x="6515100" y="2503488"/>
          <p14:tracePt t="23581" x="6499225" y="2495550"/>
          <p14:tracePt t="23582" x="6491288" y="2495550"/>
          <p14:tracePt t="23583" x="6483350" y="2487613"/>
          <p14:tracePt t="23584" x="6467475" y="2479675"/>
          <p14:tracePt t="23585" x="6451600" y="2471738"/>
          <p14:tracePt t="23586" x="6442075" y="2471738"/>
          <p14:tracePt t="23587" x="6434138" y="2463800"/>
          <p14:tracePt t="23588" x="6418263" y="2455863"/>
          <p14:tracePt t="23589" x="6410325" y="2455863"/>
          <p14:tracePt t="23590" x="6402388" y="2439988"/>
          <p14:tracePt t="23591" x="6394450" y="2439988"/>
          <p14:tracePt t="23592" x="6378575" y="2439988"/>
          <p14:tracePt t="23593" x="6370638" y="2432050"/>
          <p14:tracePt t="23594" x="6362700" y="2424113"/>
          <p14:tracePt t="23595" x="6346825" y="2424113"/>
          <p14:tracePt t="23596" x="6338888" y="2416175"/>
          <p14:tracePt t="23597" x="6330950" y="2408238"/>
          <p14:tracePt t="23598" x="6315075" y="2408238"/>
          <p14:tracePt t="23599" x="6307138" y="2400300"/>
          <p14:tracePt t="23600" x="6291263" y="2392363"/>
          <p14:tracePt t="23601" x="6275388" y="2384425"/>
          <p14:tracePt t="23602" x="6267450" y="2376488"/>
          <p14:tracePt t="23603" x="6259513" y="2376488"/>
          <p14:tracePt t="23604" x="6243638" y="2368550"/>
          <p14:tracePt t="23606" x="6235700" y="2360613"/>
          <p14:tracePt t="23607" x="6219825" y="2352675"/>
          <p14:tracePt t="23609" x="6203950" y="2344738"/>
          <p14:tracePt t="23610" x="6196013" y="2344738"/>
          <p14:tracePt t="23611" x="6188075" y="2336800"/>
          <p14:tracePt t="23612" x="6180138" y="2328863"/>
          <p14:tracePt t="23613" x="6172200" y="2328863"/>
          <p14:tracePt t="23614" x="6164263" y="2328863"/>
          <p14:tracePt t="23615" x="6156325" y="2320925"/>
          <p14:tracePt t="23616" x="6148388" y="2312988"/>
          <p14:tracePt t="23617" x="6140450" y="2312988"/>
          <p14:tracePt t="23618" x="6132513" y="2312988"/>
          <p14:tracePt t="23619" x="6124575" y="2305050"/>
          <p14:tracePt t="23620" x="6108700" y="2297113"/>
          <p14:tracePt t="23622" x="6091238" y="2297113"/>
          <p14:tracePt t="23623" x="6083300" y="2289175"/>
          <p14:tracePt t="23625" x="6075363" y="2289175"/>
          <p14:tracePt t="23626" x="6067425" y="2281238"/>
          <p14:tracePt t="23627" x="6059488" y="2273300"/>
          <p14:tracePt t="23628" x="6051550" y="2273300"/>
          <p14:tracePt t="23629" x="6043613" y="2273300"/>
          <p14:tracePt t="23630" x="6035675" y="2265363"/>
          <p14:tracePt t="23631" x="6027738" y="2265363"/>
          <p14:tracePt t="23632" x="6019800" y="2257425"/>
          <p14:tracePt t="23634" x="6003925" y="2249488"/>
          <p14:tracePt t="23636" x="5995988" y="2249488"/>
          <p14:tracePt t="23637" x="5988050" y="2249488"/>
          <p14:tracePt t="23638" x="5980113" y="2241550"/>
          <p14:tracePt t="23639" x="5972175" y="2241550"/>
          <p14:tracePt t="23640" x="5964238" y="2233613"/>
          <p14:tracePt t="23641" x="5956300" y="2233613"/>
          <p14:tracePt t="23642" x="5940425" y="2233613"/>
          <p14:tracePt t="23643" x="5940425" y="2224088"/>
          <p14:tracePt t="23644" x="5924550" y="2224088"/>
          <p14:tracePt t="23645" x="5916613" y="2224088"/>
          <p14:tracePt t="23646" x="5916613" y="2216150"/>
          <p14:tracePt t="23647" x="5900738" y="2216150"/>
          <p14:tracePt t="23648" x="5892800" y="2216150"/>
          <p14:tracePt t="23649" x="5884863" y="2208213"/>
          <p14:tracePt t="23650" x="5876925" y="2208213"/>
          <p14:tracePt t="23651" x="5861050" y="2200275"/>
          <p14:tracePt t="23653" x="5845175" y="2200275"/>
          <p14:tracePt t="23654" x="5829300" y="2200275"/>
          <p14:tracePt t="23655" x="5821363" y="2192338"/>
          <p14:tracePt t="23656" x="5805488" y="2192338"/>
          <p14:tracePt t="23657" x="5797550" y="2184400"/>
          <p14:tracePt t="23658" x="5781675" y="2184400"/>
          <p14:tracePt t="23660" x="5765800" y="2176463"/>
          <p14:tracePt t="23661" x="5757863" y="2176463"/>
          <p14:tracePt t="23662" x="5740400" y="2176463"/>
          <p14:tracePt t="23663" x="5732463" y="2168525"/>
          <p14:tracePt t="23664" x="5724525" y="2168525"/>
          <p14:tracePt t="23665" x="5708650" y="2168525"/>
          <p14:tracePt t="23666" x="5700713" y="2168525"/>
          <p14:tracePt t="23667" x="5692775" y="2160588"/>
          <p14:tracePt t="23668" x="5676900" y="2160588"/>
          <p14:tracePt t="23669" x="5668963" y="2152650"/>
          <p14:tracePt t="23670" x="5661025" y="2152650"/>
          <p14:tracePt t="23671" x="5653088" y="2152650"/>
          <p14:tracePt t="23672" x="5637213" y="2152650"/>
          <p14:tracePt t="23673" x="5621338" y="2152650"/>
          <p14:tracePt t="23675" x="5605463" y="2152650"/>
          <p14:tracePt t="23676" x="5589588" y="2144713"/>
          <p14:tracePt t="23677" x="5573713" y="2144713"/>
          <p14:tracePt t="23678" x="5565775" y="2144713"/>
          <p14:tracePt t="23679" x="5549900" y="2136775"/>
          <p14:tracePt t="23680" x="5534025" y="2136775"/>
          <p14:tracePt t="23681" x="5526088" y="2136775"/>
          <p14:tracePt t="23682" x="5518150" y="2136775"/>
          <p14:tracePt t="23683" x="5502275" y="2136775"/>
          <p14:tracePt t="23684" x="5486400" y="2136775"/>
          <p14:tracePt t="23685" x="5470525" y="2136775"/>
          <p14:tracePt t="23687" x="5454650" y="2136775"/>
          <p14:tracePt t="23688" x="5438775" y="2136775"/>
          <p14:tracePt t="23689" x="5422900" y="2136775"/>
          <p14:tracePt t="23690" x="5414963" y="2128838"/>
          <p14:tracePt t="23691" x="5397500" y="2128838"/>
          <p14:tracePt t="23692" x="5381625" y="2128838"/>
          <p14:tracePt t="23693" x="5373688" y="2128838"/>
          <p14:tracePt t="23694" x="5349875" y="2128838"/>
          <p14:tracePt t="23695" x="5334000" y="2128838"/>
          <p14:tracePt t="23696" x="5326063" y="2128838"/>
          <p14:tracePt t="23697" x="5318125" y="2128838"/>
          <p14:tracePt t="23698" x="5302250" y="2128838"/>
          <p14:tracePt t="23699" x="5294313" y="2128838"/>
          <p14:tracePt t="23700" x="5286375" y="2128838"/>
          <p14:tracePt t="23701" x="5270500" y="2128838"/>
          <p14:tracePt t="23702" x="5262563" y="2128838"/>
          <p14:tracePt t="23703" x="5246688" y="2128838"/>
          <p14:tracePt t="23705" x="5230813" y="2128838"/>
          <p14:tracePt t="23706" x="5222875" y="2128838"/>
          <p14:tracePt t="23707" x="5207000" y="2128838"/>
          <p14:tracePt t="23709" x="5191125" y="2128838"/>
          <p14:tracePt t="23710" x="5183188" y="2128838"/>
          <p14:tracePt t="23711" x="5175250" y="2128838"/>
          <p14:tracePt t="23712" x="5167313" y="2128838"/>
          <p14:tracePt t="23714" x="5151438" y="2128838"/>
          <p14:tracePt t="23715" x="5143500" y="2128838"/>
          <p14:tracePt t="23717" x="5127625" y="2128838"/>
          <p14:tracePt t="23719" x="5119688" y="2128838"/>
          <p14:tracePt t="23720" x="5111750" y="2128838"/>
          <p14:tracePt t="23721" x="5103813" y="2128838"/>
          <p14:tracePt t="23723" x="5095875" y="2128838"/>
          <p14:tracePt t="23724" x="5087938" y="2136775"/>
          <p14:tracePt t="23725" x="5080000" y="2136775"/>
          <p14:tracePt t="23728" x="5072063" y="2136775"/>
          <p14:tracePt t="23730" x="5064125" y="2136775"/>
          <p14:tracePt t="23732" x="5056188" y="2144713"/>
          <p14:tracePt t="23735" x="5046663" y="2144713"/>
          <p14:tracePt t="23736" x="5038725" y="2152650"/>
          <p14:tracePt t="23739" x="5030788" y="2152650"/>
          <p14:tracePt t="23743" x="5022850" y="2152650"/>
          <p14:tracePt t="23745" x="5022850" y="2160588"/>
          <p14:tracePt t="23746" x="5014913" y="2160588"/>
          <p14:tracePt t="23747" x="5006975" y="2160588"/>
          <p14:tracePt t="23751" x="4999038" y="2168525"/>
          <p14:tracePt t="23753" x="4991100" y="2168525"/>
          <p14:tracePt t="23756" x="4983163" y="2168525"/>
          <p14:tracePt t="23758" x="4975225" y="2168525"/>
          <p14:tracePt t="23760" x="4967288" y="2176463"/>
          <p14:tracePt t="23764" x="4959350" y="2176463"/>
          <p14:tracePt t="23766" x="4959350" y="2184400"/>
          <p14:tracePt t="23767" x="4951413" y="2184400"/>
          <p14:tracePt t="23768" x="4943475" y="2184400"/>
          <p14:tracePt t="23769" x="4943475" y="2192338"/>
          <p14:tracePt t="23771" x="4935538" y="2192338"/>
          <p14:tracePt t="23775" x="4927600" y="2192338"/>
          <p14:tracePt t="23780" x="4919663" y="2192338"/>
          <p14:tracePt t="23782" x="4911725" y="2192338"/>
          <p14:tracePt t="23783" x="4911725" y="2200275"/>
          <p14:tracePt t="23787" x="4903788" y="2200275"/>
          <p14:tracePt t="23795" x="4895850" y="2200275"/>
          <p14:tracePt t="23798" x="4895850" y="2208213"/>
          <p14:tracePt t="23803" x="4887913" y="2208213"/>
          <p14:tracePt t="23812" x="4879975" y="2208213"/>
          <p14:tracePt t="24130" x="4879975" y="2216150"/>
          <p14:tracePt t="24132" x="4887913" y="2216150"/>
          <p14:tracePt t="24134" x="4887913" y="2224088"/>
          <p14:tracePt t="24136" x="4895850" y="2224088"/>
          <p14:tracePt t="24139" x="4903788" y="2233613"/>
          <p14:tracePt t="24142" x="4911725" y="2233613"/>
          <p14:tracePt t="24143" x="4919663" y="2233613"/>
          <p14:tracePt t="24144" x="4919663" y="2241550"/>
          <p14:tracePt t="24145" x="4927600" y="2241550"/>
          <p14:tracePt t="24147" x="4935538" y="2249488"/>
          <p14:tracePt t="24149" x="4943475" y="2257425"/>
          <p14:tracePt t="24150" x="4951413" y="2257425"/>
          <p14:tracePt t="24152" x="4959350" y="2265363"/>
          <p14:tracePt t="24154" x="4975225" y="2265363"/>
          <p14:tracePt t="24156" x="4983163" y="2273300"/>
          <p14:tracePt t="24158" x="4991100" y="2273300"/>
          <p14:tracePt t="24160" x="4999038" y="2281238"/>
          <p14:tracePt t="24161" x="5006975" y="2281238"/>
          <p14:tracePt t="24162" x="5014913" y="2289175"/>
          <p14:tracePt t="24164" x="5022850" y="2289175"/>
          <p14:tracePt t="24166" x="5030788" y="2297113"/>
          <p14:tracePt t="24167" x="5038725" y="2297113"/>
          <p14:tracePt t="24168" x="5046663" y="2297113"/>
          <p14:tracePt t="24169" x="5056188" y="2297113"/>
          <p14:tracePt t="24170" x="5064125" y="2305050"/>
          <p14:tracePt t="24172" x="5072063" y="2312988"/>
          <p14:tracePt t="24173" x="5080000" y="2312988"/>
          <p14:tracePt t="24174" x="5087938" y="2312988"/>
          <p14:tracePt t="24175" x="5095875" y="2312988"/>
          <p14:tracePt t="24176" x="5095875" y="2320925"/>
          <p14:tracePt t="24177" x="5111750" y="2320925"/>
          <p14:tracePt t="24179" x="5119688" y="2320925"/>
          <p14:tracePt t="24180" x="5135563" y="2320925"/>
          <p14:tracePt t="24181" x="5135563" y="2328863"/>
          <p14:tracePt t="24182" x="5151438" y="2336800"/>
          <p14:tracePt t="24184" x="5167313" y="2336800"/>
          <p14:tracePt t="24185" x="5175250" y="2336800"/>
          <p14:tracePt t="24186" x="5183188" y="2336800"/>
          <p14:tracePt t="24187" x="5191125" y="2336800"/>
          <p14:tracePt t="24188" x="5199063" y="2336800"/>
          <p14:tracePt t="24189" x="5207000" y="2344738"/>
          <p14:tracePt t="24190" x="5214938" y="2344738"/>
          <p14:tracePt t="24191" x="5222875" y="2344738"/>
          <p14:tracePt t="24192" x="5230813" y="2344738"/>
          <p14:tracePt t="24193" x="5238750" y="2352675"/>
          <p14:tracePt t="24194" x="5254625" y="2352675"/>
          <p14:tracePt t="24195" x="5262563" y="2352675"/>
          <p14:tracePt t="24196" x="5270500" y="2360613"/>
          <p14:tracePt t="24197" x="5278438" y="2360613"/>
          <p14:tracePt t="24198" x="5286375" y="2360613"/>
          <p14:tracePt t="24199" x="5294313" y="2360613"/>
          <p14:tracePt t="24200" x="5318125" y="2368550"/>
          <p14:tracePt t="24201" x="5326063" y="2368550"/>
          <p14:tracePt t="24202" x="5334000" y="2368550"/>
          <p14:tracePt t="24203" x="5341938" y="2368550"/>
          <p14:tracePt t="24204" x="5349875" y="2376488"/>
          <p14:tracePt t="24205" x="5365750" y="2376488"/>
          <p14:tracePt t="24207" x="5381625" y="2376488"/>
          <p14:tracePt t="24208" x="5389563" y="2376488"/>
          <p14:tracePt t="24209" x="5397500" y="2384425"/>
          <p14:tracePt t="24210" x="5414963" y="2384425"/>
          <p14:tracePt t="24211" x="5422900" y="2384425"/>
          <p14:tracePt t="24212" x="5430838" y="2384425"/>
          <p14:tracePt t="24213" x="5446713" y="2392363"/>
          <p14:tracePt t="24214" x="5454650" y="2392363"/>
          <p14:tracePt t="24215" x="5462588" y="2392363"/>
          <p14:tracePt t="24216" x="5470525" y="2392363"/>
          <p14:tracePt t="24217" x="5486400" y="2392363"/>
          <p14:tracePt t="24218" x="5494338" y="2392363"/>
          <p14:tracePt t="24219" x="5502275" y="2392363"/>
          <p14:tracePt t="24220" x="5510213" y="2392363"/>
          <p14:tracePt t="24221" x="5518150" y="2392363"/>
          <p14:tracePt t="24222" x="5534025" y="2392363"/>
          <p14:tracePt t="24223" x="5541963" y="2392363"/>
          <p14:tracePt t="24224" x="5557838" y="2392363"/>
          <p14:tracePt t="24225" x="5565775" y="2392363"/>
          <p14:tracePt t="24226" x="5573713" y="2400300"/>
          <p14:tracePt t="24227" x="5581650" y="2400300"/>
          <p14:tracePt t="24228" x="5597525" y="2400300"/>
          <p14:tracePt t="24229" x="5605463" y="2400300"/>
          <p14:tracePt t="24230" x="5629275" y="2400300"/>
          <p14:tracePt t="24231" x="5629275" y="2408238"/>
          <p14:tracePt t="24232" x="5645150" y="2408238"/>
          <p14:tracePt t="24233" x="5653088" y="2408238"/>
          <p14:tracePt t="24234" x="5668963" y="2408238"/>
          <p14:tracePt t="24235" x="5676900" y="2408238"/>
          <p14:tracePt t="24236" x="5692775" y="2408238"/>
          <p14:tracePt t="24238" x="5708650" y="2408238"/>
          <p14:tracePt t="24239" x="5716588" y="2408238"/>
          <p14:tracePt t="24240" x="5732463" y="2408238"/>
          <p14:tracePt t="24242" x="5749925" y="2408238"/>
          <p14:tracePt t="24243" x="5757863" y="2408238"/>
          <p14:tracePt t="24244" x="5773738" y="2408238"/>
          <p14:tracePt t="24245" x="5781675" y="2408238"/>
          <p14:tracePt t="24246" x="5797550" y="2408238"/>
          <p14:tracePt t="24247" x="5805488" y="2408238"/>
          <p14:tracePt t="24248" x="5821363" y="2408238"/>
          <p14:tracePt t="24250" x="5837238" y="2408238"/>
          <p14:tracePt t="24251" x="5845175" y="2408238"/>
          <p14:tracePt t="24252" x="5853113" y="2408238"/>
          <p14:tracePt t="24253" x="5861050" y="2408238"/>
          <p14:tracePt t="24254" x="5876925" y="2408238"/>
          <p14:tracePt t="24255" x="5884863" y="2408238"/>
          <p14:tracePt t="24256" x="5892800" y="2408238"/>
          <p14:tracePt t="24257" x="5900738" y="2408238"/>
          <p14:tracePt t="24258" x="5908675" y="2408238"/>
          <p14:tracePt t="24259" x="5916613" y="2408238"/>
          <p14:tracePt t="24260" x="5932488" y="2408238"/>
          <p14:tracePt t="24262" x="5940425" y="2408238"/>
          <p14:tracePt t="24263" x="5948363" y="2408238"/>
          <p14:tracePt t="24264" x="5956300" y="2408238"/>
          <p14:tracePt t="24265" x="5964238" y="2408238"/>
          <p14:tracePt t="24267" x="5980113" y="2408238"/>
          <p14:tracePt t="24268" x="5988050" y="2408238"/>
          <p14:tracePt t="24269" x="5995988" y="2408238"/>
          <p14:tracePt t="24271" x="6003925" y="2408238"/>
          <p14:tracePt t="24272" x="6011863" y="2408238"/>
          <p14:tracePt t="24274" x="6019800" y="2408238"/>
          <p14:tracePt t="24275" x="6027738" y="2408238"/>
          <p14:tracePt t="24278" x="6035675" y="2408238"/>
          <p14:tracePt t="24280" x="6043613" y="2408238"/>
          <p14:tracePt t="24283" x="6051550" y="2408238"/>
          <p14:tracePt t="24284" x="6059488" y="2408238"/>
          <p14:tracePt t="24288" x="6067425" y="2400300"/>
          <p14:tracePt t="24292" x="6075363" y="2400300"/>
          <p14:tracePt t="24297" x="6083300" y="2400300"/>
          <p14:tracePt t="24301" x="6091238" y="2400300"/>
          <p14:tracePt t="24314" x="6100763" y="2400300"/>
          <p14:tracePt t="24316" x="6100763" y="2392363"/>
          <p14:tracePt t="24345" x="6108700" y="2392363"/>
          <p14:tracePt t="24349" x="6108700" y="2384425"/>
          <p14:tracePt t="24355" x="6116638" y="2376488"/>
          <p14:tracePt t="24356" x="6124575" y="2376488"/>
          <p14:tracePt t="24360" x="6124575" y="2368550"/>
          <p14:tracePt t="24363" x="6132513" y="2368550"/>
          <p14:tracePt t="24364" x="6132513" y="2360613"/>
          <p14:tracePt t="24369" x="6140450" y="2360613"/>
          <p14:tracePt t="24372" x="6140450" y="2352675"/>
          <p14:tracePt t="24373" x="6148388" y="2352675"/>
          <p14:tracePt t="24376" x="6156325" y="2352675"/>
          <p14:tracePt t="24377" x="6156325" y="2344738"/>
          <p14:tracePt t="24379" x="6156325" y="2336800"/>
          <p14:tracePt t="24383" x="6164263" y="2336800"/>
          <p14:tracePt t="24388" x="6172200" y="2328863"/>
          <p14:tracePt t="24393" x="6172200" y="2320925"/>
          <p14:tracePt t="24395" x="6180138" y="2320925"/>
          <p14:tracePt t="24398" x="6188075" y="2320925"/>
          <p14:tracePt t="24403" x="6188075" y="2312988"/>
          <p14:tracePt t="24406" x="6196013" y="2305050"/>
          <p14:tracePt t="24413" x="6196013" y="2297113"/>
          <p14:tracePt t="24420" x="6203950" y="2297113"/>
          <p14:tracePt t="24434" x="6203950" y="2289175"/>
          <p14:tracePt t="24438" x="6211888" y="2289175"/>
          <p14:tracePt t="24458" x="6211888" y="2281238"/>
          <p14:tracePt t="24464" x="6219825" y="2281238"/>
          <p14:tracePt t="24521" x="6227763" y="2281238"/>
          <p14:tracePt t="24537" x="6235700" y="2281238"/>
          <p14:tracePt t="24543" x="6243638" y="2281238"/>
          <p14:tracePt t="24548" x="6251575" y="2281238"/>
          <p14:tracePt t="24550" x="6259513" y="2281238"/>
          <p14:tracePt t="24553" x="6267450" y="2281238"/>
          <p14:tracePt t="24555" x="6275388" y="2281238"/>
          <p14:tracePt t="24558" x="6283325" y="2281238"/>
          <p14:tracePt t="24559" x="6291263" y="2281238"/>
          <p14:tracePt t="24561" x="6299200" y="2289175"/>
          <p14:tracePt t="24563" x="6307138" y="2289175"/>
          <p14:tracePt t="24565" x="6315075" y="2289175"/>
          <p14:tracePt t="24566" x="6323013" y="2289175"/>
          <p14:tracePt t="24567" x="6330950" y="2289175"/>
          <p14:tracePt t="24569" x="6346825" y="2297113"/>
          <p14:tracePt t="24571" x="6354763" y="2305050"/>
          <p14:tracePt t="24572" x="6362700" y="2305050"/>
          <p14:tracePt t="24573" x="6370638" y="2305050"/>
          <p14:tracePt t="24574" x="6378575" y="2305050"/>
          <p14:tracePt t="24575" x="6386513" y="2312988"/>
          <p14:tracePt t="24576" x="6394450" y="2312988"/>
          <p14:tracePt t="24577" x="6402388" y="2312988"/>
          <p14:tracePt t="24578" x="6410325" y="2312988"/>
          <p14:tracePt t="24579" x="6418263" y="2320925"/>
          <p14:tracePt t="24580" x="6426200" y="2320925"/>
          <p14:tracePt t="24581" x="6434138" y="2320925"/>
          <p14:tracePt t="24582" x="6442075" y="2328863"/>
          <p14:tracePt t="24583" x="6451600" y="2328863"/>
          <p14:tracePt t="24584" x="6459538" y="2328863"/>
          <p14:tracePt t="24585" x="6467475" y="2328863"/>
          <p14:tracePt t="24586" x="6483350" y="2336800"/>
          <p14:tracePt t="24588" x="6499225" y="2336800"/>
          <p14:tracePt t="24589" x="6507163" y="2344738"/>
          <p14:tracePt t="24590" x="6515100" y="2344738"/>
          <p14:tracePt t="24591" x="6523038" y="2344738"/>
          <p14:tracePt t="24592" x="6546850" y="2352675"/>
          <p14:tracePt t="24594" x="6562725" y="2352675"/>
          <p14:tracePt t="24595" x="6570663" y="2360613"/>
          <p14:tracePt t="24596" x="6586538" y="2360613"/>
          <p14:tracePt t="24597" x="6586538" y="2368550"/>
          <p14:tracePt t="24598" x="6602413" y="2368550"/>
          <p14:tracePt t="24599" x="6610350" y="2368550"/>
          <p14:tracePt t="24600" x="6626225" y="2368550"/>
          <p14:tracePt t="24601" x="6634163" y="2368550"/>
          <p14:tracePt t="24602" x="6642100" y="2376488"/>
          <p14:tracePt t="24603" x="6665913" y="2384425"/>
          <p14:tracePt t="24604" x="6681788" y="2384425"/>
          <p14:tracePt t="24605" x="6689725" y="2384425"/>
          <p14:tracePt t="24606" x="6697663" y="2384425"/>
          <p14:tracePt t="24607" x="6713538" y="2384425"/>
          <p14:tracePt t="24608" x="6721475" y="2392363"/>
          <p14:tracePt t="24609" x="6729413" y="2392363"/>
          <p14:tracePt t="24610" x="6745288" y="2400300"/>
          <p14:tracePt t="24611" x="6761163" y="2400300"/>
          <p14:tracePt t="24612" x="6769100" y="2400300"/>
          <p14:tracePt t="24613" x="6777038" y="2400300"/>
          <p14:tracePt t="24614" x="6794500" y="2400300"/>
          <p14:tracePt t="24615" x="6810375" y="2408238"/>
          <p14:tracePt t="24616" x="6818313" y="2408238"/>
          <p14:tracePt t="24617" x="6826250" y="2416175"/>
          <p14:tracePt t="24618" x="6834188" y="2416175"/>
          <p14:tracePt t="24619" x="6842125" y="2416175"/>
          <p14:tracePt t="24620" x="6858000" y="2416175"/>
          <p14:tracePt t="24621" x="6873875" y="2424113"/>
          <p14:tracePt t="24622" x="6881813" y="2424113"/>
          <p14:tracePt t="24623" x="6889750" y="2424113"/>
          <p14:tracePt t="24624" x="6913563" y="2424113"/>
          <p14:tracePt t="24625" x="6921500" y="2424113"/>
          <p14:tracePt t="24626" x="6929438" y="2432050"/>
          <p14:tracePt t="24627" x="6945313" y="2432050"/>
          <p14:tracePt t="24628" x="6961188" y="2432050"/>
          <p14:tracePt t="24629" x="6985000" y="2439988"/>
          <p14:tracePt t="24630" x="7000875" y="2439988"/>
          <p14:tracePt t="24631" x="7016750" y="2439988"/>
          <p14:tracePt t="24632" x="7024688" y="2439988"/>
          <p14:tracePt t="24633" x="7040563" y="2439988"/>
          <p14:tracePt t="24634" x="7056438" y="2439988"/>
          <p14:tracePt t="24635" x="7064375" y="2447925"/>
          <p14:tracePt t="24636" x="7080250" y="2447925"/>
          <p14:tracePt t="24637" x="7096125" y="2455863"/>
          <p14:tracePt t="24638" x="7112000" y="2455863"/>
          <p14:tracePt t="24639" x="7119938" y="2455863"/>
          <p14:tracePt t="24640" x="7135813" y="2455863"/>
          <p14:tracePt t="24641" x="7145338" y="2455863"/>
          <p14:tracePt t="24642" x="7169150" y="2455863"/>
          <p14:tracePt t="24643" x="7177088" y="2455863"/>
          <p14:tracePt t="24644" x="7192963" y="2455863"/>
          <p14:tracePt t="24645" x="7200900" y="2455863"/>
          <p14:tracePt t="24646" x="7216775" y="2455863"/>
          <p14:tracePt t="24647" x="7224713" y="2455863"/>
          <p14:tracePt t="24648" x="7240588" y="2455863"/>
          <p14:tracePt t="24649" x="7248525" y="2463800"/>
          <p14:tracePt t="24650" x="7272338" y="2463800"/>
          <p14:tracePt t="24651" x="7280275" y="2463800"/>
          <p14:tracePt t="24652" x="7288213" y="2463800"/>
          <p14:tracePt t="24653" x="7304088" y="2463800"/>
          <p14:tracePt t="24654" x="7319963" y="2471738"/>
          <p14:tracePt t="24655" x="7335838" y="2471738"/>
          <p14:tracePt t="24657" x="7351713" y="2471738"/>
          <p14:tracePt t="24658" x="7359650" y="2471738"/>
          <p14:tracePt t="24659" x="7375525" y="2471738"/>
          <p14:tracePt t="24660" x="7383463" y="2471738"/>
          <p14:tracePt t="24661" x="7391400" y="2471738"/>
          <p14:tracePt t="24662" x="7407275" y="2471738"/>
          <p14:tracePt t="24663" x="7423150" y="2471738"/>
          <p14:tracePt t="24664" x="7431088" y="2471738"/>
          <p14:tracePt t="24665" x="7439025" y="2471738"/>
          <p14:tracePt t="24666" x="7454900" y="2471738"/>
          <p14:tracePt t="24667" x="7470775" y="2471738"/>
          <p14:tracePt t="24668" x="7486650" y="2471738"/>
          <p14:tracePt t="24670" x="7504113" y="2471738"/>
          <p14:tracePt t="24671" x="7519988" y="2471738"/>
          <p14:tracePt t="24672" x="7535863" y="2471738"/>
          <p14:tracePt t="24673" x="7543800" y="2471738"/>
          <p14:tracePt t="24674" x="7551738" y="2471738"/>
          <p14:tracePt t="24675" x="7567613" y="2471738"/>
          <p14:tracePt t="24676" x="7583488" y="2471738"/>
          <p14:tracePt t="24677" x="7599363" y="2471738"/>
          <p14:tracePt t="24678" x="7607300" y="2471738"/>
          <p14:tracePt t="24679" x="7623175" y="2471738"/>
          <p14:tracePt t="24680" x="7631113" y="2471738"/>
          <p14:tracePt t="24681" x="7646988" y="2471738"/>
          <p14:tracePt t="24682" x="7670800" y="2471738"/>
          <p14:tracePt t="24684" x="7686675" y="2471738"/>
          <p14:tracePt t="24685" x="7702550" y="2471738"/>
          <p14:tracePt t="24686" x="7718425" y="2463800"/>
          <p14:tracePt t="24687" x="7726363" y="2463800"/>
          <p14:tracePt t="24688" x="7742238" y="2463800"/>
          <p14:tracePt t="24689" x="7758113" y="2463800"/>
          <p14:tracePt t="24690" x="7773988" y="2455863"/>
          <p14:tracePt t="24691" x="7789863" y="2455863"/>
          <p14:tracePt t="24692" x="7797800" y="2455863"/>
          <p14:tracePt t="24693" x="7813675" y="2447925"/>
          <p14:tracePt t="24694" x="7829550" y="2447925"/>
          <p14:tracePt t="24695" x="7854950" y="2447925"/>
          <p14:tracePt t="24696" x="7870825" y="2439988"/>
          <p14:tracePt t="24697" x="7878763" y="2439988"/>
          <p14:tracePt t="24698" x="7894638" y="2439988"/>
          <p14:tracePt t="24699" x="7910513" y="2432050"/>
          <p14:tracePt t="24700" x="7926388" y="2432050"/>
          <p14:tracePt t="24701" x="7942263" y="2424113"/>
          <p14:tracePt t="24702" x="7950200" y="2424113"/>
          <p14:tracePt t="24703" x="7974013" y="2424113"/>
          <p14:tracePt t="24704" x="7981950" y="2424113"/>
          <p14:tracePt t="24705" x="7997825" y="2416175"/>
          <p14:tracePt t="24706" x="8021638" y="2408238"/>
          <p14:tracePt t="24707" x="8029575" y="2408238"/>
          <p14:tracePt t="24708" x="8045450" y="2408238"/>
          <p14:tracePt t="24709" x="8053388" y="2400300"/>
          <p14:tracePt t="24710" x="8069263" y="2400300"/>
          <p14:tracePt t="24711" x="8077200" y="2400300"/>
          <p14:tracePt t="24712" x="8101013" y="2392363"/>
          <p14:tracePt t="24713" x="8116888" y="2392363"/>
          <p14:tracePt t="24714" x="8124825" y="2384425"/>
          <p14:tracePt t="24715" x="8140700" y="2376488"/>
          <p14:tracePt t="24716" x="8164513" y="2376488"/>
          <p14:tracePt t="24717" x="8189913" y="2368550"/>
          <p14:tracePt t="24718" x="8197850" y="2368550"/>
          <p14:tracePt t="24719" x="8213725" y="2360613"/>
          <p14:tracePt t="24720" x="8229600" y="2360613"/>
          <p14:tracePt t="24721" x="8245475" y="2352675"/>
          <p14:tracePt t="24722" x="8261350" y="2352675"/>
          <p14:tracePt t="24723" x="8277225" y="2344738"/>
          <p14:tracePt t="24724" x="8285163" y="2336800"/>
          <p14:tracePt t="24725" x="8308975" y="2336800"/>
          <p14:tracePt t="24726" x="8324850" y="2328863"/>
          <p14:tracePt t="24727" x="8340725" y="2320925"/>
          <p14:tracePt t="24728" x="8348663" y="2320925"/>
          <p14:tracePt t="24729" x="8356600" y="2320925"/>
          <p14:tracePt t="24730" x="8380413" y="2312988"/>
          <p14:tracePt t="24731" x="8388350" y="2312988"/>
          <p14:tracePt t="24732" x="8404225" y="2305050"/>
          <p14:tracePt t="24733" x="8420100" y="2297113"/>
          <p14:tracePt t="24734" x="8435975" y="2297113"/>
          <p14:tracePt t="24735" x="8451850" y="2289175"/>
          <p14:tracePt t="24736" x="8467725" y="2281238"/>
          <p14:tracePt t="24737" x="8483600" y="2273300"/>
          <p14:tracePt t="24738" x="8499475" y="2273300"/>
          <p14:tracePt t="24739" x="8507413" y="2273300"/>
          <p14:tracePt t="24740" x="8523288" y="2265363"/>
          <p14:tracePt t="24741" x="8540750" y="2257425"/>
          <p14:tracePt t="24742" x="8556625" y="2257425"/>
          <p14:tracePt t="24743" x="8572500" y="2257425"/>
          <p14:tracePt t="24744" x="8580438" y="2249488"/>
          <p14:tracePt t="24745" x="8596313" y="2241550"/>
          <p14:tracePt t="24746" x="8620125" y="2233613"/>
          <p14:tracePt t="24747" x="8628063" y="2233613"/>
          <p14:tracePt t="24748" x="8643938" y="2224088"/>
          <p14:tracePt t="24749" x="8659813" y="2216150"/>
          <p14:tracePt t="24750" x="8683625" y="2216150"/>
          <p14:tracePt t="24751" x="8691563" y="2208213"/>
          <p14:tracePt t="24752" x="8707438" y="2200275"/>
          <p14:tracePt t="24753" x="8723313" y="2192338"/>
          <p14:tracePt t="24754" x="8739188" y="2192338"/>
          <p14:tracePt t="24755" x="8747125" y="2192338"/>
          <p14:tracePt t="24756" x="8763000" y="2184400"/>
          <p14:tracePt t="24757" x="8778875" y="2176463"/>
          <p14:tracePt t="24758" x="8786813" y="2176463"/>
          <p14:tracePt t="24759" x="8802688" y="2168525"/>
          <p14:tracePt t="24760" x="8810625" y="2168525"/>
          <p14:tracePt t="24761" x="8826500" y="2160588"/>
          <p14:tracePt t="24762" x="8834438" y="2160588"/>
          <p14:tracePt t="24763" x="8850313" y="2152650"/>
          <p14:tracePt t="24764" x="8858250" y="2144713"/>
          <p14:tracePt t="24765" x="8874125" y="2136775"/>
          <p14:tracePt t="24766" x="8883650" y="2136775"/>
          <p14:tracePt t="24767" x="8899525" y="2136775"/>
          <p14:tracePt t="24768" x="8923338" y="2120900"/>
          <p14:tracePt t="24770" x="8939213" y="2112963"/>
          <p14:tracePt t="24771" x="8947150" y="2105025"/>
          <p14:tracePt t="24772" x="8955088" y="2105025"/>
          <p14:tracePt t="24773" x="8963025" y="2097088"/>
          <p14:tracePt t="24774" x="8970963" y="2089150"/>
          <p14:tracePt t="24775" x="8978900" y="2089150"/>
          <p14:tracePt t="24777" x="8994775" y="2081213"/>
          <p14:tracePt t="24778" x="9002713" y="2081213"/>
          <p14:tracePt t="24779" x="9010650" y="2073275"/>
          <p14:tracePt t="24780" x="9018588" y="2065338"/>
          <p14:tracePt t="24782" x="9026525" y="2057400"/>
          <p14:tracePt t="24783" x="9034463" y="2057400"/>
          <p14:tracePt t="24784" x="9042400" y="2049463"/>
          <p14:tracePt t="24785" x="9042400" y="2041525"/>
          <p14:tracePt t="24786" x="9050338" y="2041525"/>
          <p14:tracePt t="24787" x="9050338" y="2033588"/>
          <p14:tracePt t="24788" x="9066213" y="2033588"/>
          <p14:tracePt t="24789" x="9066213" y="2025650"/>
          <p14:tracePt t="24790" x="9074150" y="2017713"/>
          <p14:tracePt t="24791" x="9074150" y="2009775"/>
          <p14:tracePt t="24792" x="9082088" y="2009775"/>
          <p14:tracePt t="24793" x="9090025" y="2001838"/>
          <p14:tracePt t="24795" x="9097963" y="1985963"/>
          <p14:tracePt t="24797" x="9105900" y="1978025"/>
          <p14:tracePt t="24798" x="9113838" y="1978025"/>
          <p14:tracePt t="24799" x="9113838" y="1970088"/>
          <p14:tracePt t="24800" x="9121775" y="1970088"/>
          <p14:tracePt t="24801" x="9121775" y="1954213"/>
          <p14:tracePt t="24802" x="9129713" y="1954213"/>
          <p14:tracePt t="24803" x="9129713" y="1938338"/>
          <p14:tracePt t="24804" x="9137650" y="1930400"/>
          <p14:tracePt t="24805" x="9137650" y="1922463"/>
          <p14:tracePt t="24806" x="9145588" y="1922463"/>
          <p14:tracePt t="24807" x="9145588" y="1914525"/>
          <p14:tracePt t="24808" x="9153525" y="1906588"/>
          <p14:tracePt t="24809" x="9161463" y="1898650"/>
          <p14:tracePt t="24810" x="9161463" y="1890713"/>
          <p14:tracePt t="24812" x="9169400" y="1873250"/>
          <p14:tracePt t="24814" x="9177338" y="1865313"/>
          <p14:tracePt t="24815" x="9177338" y="1857375"/>
          <p14:tracePt t="24816" x="9185275" y="1849438"/>
          <p14:tracePt t="24817" x="9185275" y="1841500"/>
          <p14:tracePt t="24818" x="9185275" y="1833563"/>
          <p14:tracePt t="24819" x="9185275" y="1825625"/>
          <p14:tracePt t="24820" x="9185275" y="1817688"/>
          <p14:tracePt t="24821" x="9193213" y="1817688"/>
          <p14:tracePt t="24822" x="9193213" y="1801813"/>
          <p14:tracePt t="24823" x="9193213" y="1793875"/>
          <p14:tracePt t="24824" x="9193213" y="1785938"/>
          <p14:tracePt t="24825" x="9193213" y="1778000"/>
          <p14:tracePt t="24826" x="9201150" y="1770063"/>
          <p14:tracePt t="24827" x="9201150" y="1762125"/>
          <p14:tracePt t="24828" x="9201150" y="1754188"/>
          <p14:tracePt t="24829" x="9209088" y="1754188"/>
          <p14:tracePt t="24830" x="9209088" y="1738313"/>
          <p14:tracePt t="24831" x="9209088" y="1730375"/>
          <p14:tracePt t="24832" x="9209088" y="1722438"/>
          <p14:tracePt t="24833" x="9209088" y="1714500"/>
          <p14:tracePt t="24834" x="9209088" y="1706563"/>
          <p14:tracePt t="24835" x="9217025" y="1698625"/>
          <p14:tracePt t="24836" x="9217025" y="1690688"/>
          <p14:tracePt t="24838" x="9217025" y="1682750"/>
          <p14:tracePt t="24839" x="9217025" y="1674813"/>
          <p14:tracePt t="24840" x="9217025" y="1666875"/>
          <p14:tracePt t="24841" x="9217025" y="1651000"/>
          <p14:tracePt t="24842" x="9224963" y="1643063"/>
          <p14:tracePt t="24843" x="9224963" y="1635125"/>
          <p14:tracePt t="24844" x="9224963" y="1627188"/>
          <p14:tracePt t="24845" x="9224963" y="1619250"/>
          <p14:tracePt t="24846" x="9224963" y="1611313"/>
          <p14:tracePt t="24847" x="9224963" y="1603375"/>
          <p14:tracePt t="24848" x="9224963" y="1595438"/>
          <p14:tracePt t="24849" x="9224963" y="1579563"/>
          <p14:tracePt t="24850" x="9224963" y="1571625"/>
          <p14:tracePt t="24852" x="9224963" y="1555750"/>
          <p14:tracePt t="24853" x="9224963" y="1547813"/>
          <p14:tracePt t="24855" x="9224963" y="1530350"/>
          <p14:tracePt t="24856" x="9224963" y="1522413"/>
          <p14:tracePt t="24857" x="9224963" y="1514475"/>
          <p14:tracePt t="24858" x="9224963" y="1506538"/>
          <p14:tracePt t="24859" x="9217025" y="1490663"/>
          <p14:tracePt t="24860" x="9217025" y="1482725"/>
          <p14:tracePt t="24861" x="9217025" y="1474788"/>
          <p14:tracePt t="24862" x="9217025" y="1458913"/>
          <p14:tracePt t="24863" x="9209088" y="1458913"/>
          <p14:tracePt t="24864" x="9209088" y="1450975"/>
          <p14:tracePt t="24865" x="9201150" y="1435100"/>
          <p14:tracePt t="24867" x="9201150" y="1419225"/>
          <p14:tracePt t="24868" x="9193213" y="1419225"/>
          <p14:tracePt t="24869" x="9193213" y="1411288"/>
          <p14:tracePt t="24870" x="9193213" y="1403350"/>
          <p14:tracePt t="24871" x="9185275" y="1395413"/>
          <p14:tracePt t="24872" x="9177338" y="1387475"/>
          <p14:tracePt t="24874" x="9169400" y="1371600"/>
          <p14:tracePt t="24876" x="9169400" y="1363663"/>
          <p14:tracePt t="24877" x="9153525" y="1355725"/>
          <p14:tracePt t="24878" x="9153525" y="1347788"/>
          <p14:tracePt t="24879" x="9153525" y="1339850"/>
          <p14:tracePt t="24880" x="9137650" y="1331913"/>
          <p14:tracePt t="24881" x="9137650" y="1323975"/>
          <p14:tracePt t="24882" x="9129713" y="1316038"/>
          <p14:tracePt t="24883" x="9121775" y="1308100"/>
          <p14:tracePt t="24884" x="9113838" y="1300163"/>
          <p14:tracePt t="24885" x="9105900" y="1292225"/>
          <p14:tracePt t="24886" x="9097963" y="1284288"/>
          <p14:tracePt t="24887" x="9090025" y="1268413"/>
          <p14:tracePt t="24888" x="9082088" y="1260475"/>
          <p14:tracePt t="24889" x="9074150" y="1252538"/>
          <p14:tracePt t="24890" x="9066213" y="1252538"/>
          <p14:tracePt t="24891" x="9058275" y="1244600"/>
          <p14:tracePt t="24892" x="9042400" y="1228725"/>
          <p14:tracePt t="24893" x="9034463" y="1220788"/>
          <p14:tracePt t="24894" x="9026525" y="1212850"/>
          <p14:tracePt t="24895" x="9010650" y="1204913"/>
          <p14:tracePt t="24896" x="9002713" y="1195388"/>
          <p14:tracePt t="24897" x="8986838" y="1179513"/>
          <p14:tracePt t="24898" x="8978900" y="1171575"/>
          <p14:tracePt t="24899" x="8970963" y="1163638"/>
          <p14:tracePt t="24900" x="8947150" y="1155700"/>
          <p14:tracePt t="24901" x="8947150" y="1147763"/>
          <p14:tracePt t="24902" x="8923338" y="1139825"/>
          <p14:tracePt t="24903" x="8915400" y="1123950"/>
          <p14:tracePt t="24904" x="8899525" y="1108075"/>
          <p14:tracePt t="24905" x="8891588" y="1100138"/>
          <p14:tracePt t="24906" x="8874125" y="1100138"/>
          <p14:tracePt t="24907" x="8866188" y="1084263"/>
          <p14:tracePt t="24908" x="8842375" y="1076325"/>
          <p14:tracePt t="24909" x="8834438" y="1068388"/>
          <p14:tracePt t="24910" x="8818563" y="1052513"/>
          <p14:tracePt t="24911" x="8802688" y="1044575"/>
          <p14:tracePt t="24912" x="8794750" y="1036638"/>
          <p14:tracePt t="24913" x="8778875" y="1020763"/>
          <p14:tracePt t="24914" x="8763000" y="1020763"/>
          <p14:tracePt t="24915" x="8747125" y="1012825"/>
          <p14:tracePt t="24916" x="8739188" y="996950"/>
          <p14:tracePt t="24917" x="8723313" y="989013"/>
          <p14:tracePt t="24918" x="8707438" y="981075"/>
          <p14:tracePt t="24919" x="8691563" y="973138"/>
          <p14:tracePt t="24920" x="8675688" y="957263"/>
          <p14:tracePt t="24921" x="8659813" y="949325"/>
          <p14:tracePt t="24922" x="8643938" y="933450"/>
          <p14:tracePt t="24923" x="8628063" y="925513"/>
          <p14:tracePt t="24924" x="8604250" y="909638"/>
          <p14:tracePt t="24925" x="8588375" y="901700"/>
          <p14:tracePt t="24926" x="8572500" y="893763"/>
          <p14:tracePt t="24927" x="8556625" y="885825"/>
          <p14:tracePt t="24928" x="8540750" y="869950"/>
          <p14:tracePt t="24929" x="8523288" y="862013"/>
          <p14:tracePt t="24930" x="8507413" y="852488"/>
          <p14:tracePt t="24931" x="8491538" y="844550"/>
          <p14:tracePt t="24932" x="8475663" y="836613"/>
          <p14:tracePt t="24933" x="8451850" y="812800"/>
          <p14:tracePt t="24934" x="8443913" y="812800"/>
          <p14:tracePt t="24935" x="8420100" y="796925"/>
          <p14:tracePt t="24936" x="8404225" y="788988"/>
          <p14:tracePt t="24949" x="8205788" y="685800"/>
          <p14:tracePt t="24950" x="8189913" y="677863"/>
          <p14:tracePt t="24951" x="8172450" y="669925"/>
          <p14:tracePt t="24952" x="8148638" y="661988"/>
          <p14:tracePt t="24953" x="8132763" y="661988"/>
          <p14:tracePt t="24954" x="8116888" y="654050"/>
          <p14:tracePt t="24955" x="8101013" y="646113"/>
          <p14:tracePt t="24956" x="8085138" y="638175"/>
          <p14:tracePt t="24957" x="8077200" y="638175"/>
          <p14:tracePt t="24958" x="8053388" y="622300"/>
          <p14:tracePt t="24959" x="8037513" y="622300"/>
          <p14:tracePt t="24960" x="8021638" y="614363"/>
          <p14:tracePt t="24961" x="8005763" y="606425"/>
          <p14:tracePt t="24962" x="7981950" y="598488"/>
          <p14:tracePt t="24963" x="7966075" y="590550"/>
          <p14:tracePt t="24964" x="7950200" y="582613"/>
          <p14:tracePt t="24965" x="7934325" y="574675"/>
          <p14:tracePt t="24966" x="7918450" y="574675"/>
          <p14:tracePt t="24967" x="7894638" y="566738"/>
          <p14:tracePt t="24968" x="7878763" y="558800"/>
          <p14:tracePt t="24969" x="7862888" y="550863"/>
          <p14:tracePt t="24970" x="7854950" y="550863"/>
          <p14:tracePt t="24971" x="7839075" y="550863"/>
          <p14:tracePt t="24972" x="7813675" y="542925"/>
          <p14:tracePt t="24973" x="7789863" y="534988"/>
          <p14:tracePt t="24975" x="7766050" y="527050"/>
          <p14:tracePt t="24976" x="7758113" y="527050"/>
          <p14:tracePt t="24977" x="7742238" y="519113"/>
          <p14:tracePt t="24978" x="7718425" y="509588"/>
          <p14:tracePt t="24979" x="7702550" y="509588"/>
          <p14:tracePt t="24980" x="7686675" y="509588"/>
          <p14:tracePt t="24981" x="7670800" y="501650"/>
          <p14:tracePt t="24982" x="7654925" y="493713"/>
          <p14:tracePt t="24983" x="7639050" y="485775"/>
          <p14:tracePt t="24984" x="7623175" y="485775"/>
          <p14:tracePt t="24985" x="7607300" y="485775"/>
          <p14:tracePt t="24986" x="7591425" y="485775"/>
          <p14:tracePt t="24987" x="7583488" y="477838"/>
          <p14:tracePt t="24988" x="7559675" y="477838"/>
          <p14:tracePt t="24989" x="7543800" y="469900"/>
          <p14:tracePt t="24990" x="7527925" y="469900"/>
          <p14:tracePt t="24991" x="7512050" y="469900"/>
          <p14:tracePt t="24992" x="7478713" y="461963"/>
          <p14:tracePt t="24993" x="7462838" y="454025"/>
          <p14:tracePt t="24994" x="7439025" y="454025"/>
          <p14:tracePt t="24995" x="7431088" y="454025"/>
          <p14:tracePt t="24996" x="7415213" y="446088"/>
          <p14:tracePt t="24997" x="7407275" y="446088"/>
          <p14:tracePt t="24998" x="7383463" y="446088"/>
          <p14:tracePt t="24999" x="7375525" y="446088"/>
          <p14:tracePt t="25000" x="7359650" y="446088"/>
          <p14:tracePt t="25001" x="7351713" y="438150"/>
          <p14:tracePt t="25002" x="7335838" y="438150"/>
          <p14:tracePt t="25003" x="7319963" y="438150"/>
          <p14:tracePt t="25004" x="7304088" y="430213"/>
          <p14:tracePt t="25005" x="7288213" y="430213"/>
          <p14:tracePt t="25006" x="7280275" y="430213"/>
          <p14:tracePt t="25007" x="7264400" y="430213"/>
          <p14:tracePt t="25008" x="7248525" y="422275"/>
          <p14:tracePt t="25009" x="7240588" y="422275"/>
          <p14:tracePt t="25010" x="7232650" y="422275"/>
          <p14:tracePt t="25011" x="7208838" y="422275"/>
          <p14:tracePt t="25012" x="7200900" y="422275"/>
          <p14:tracePt t="25013" x="7192963" y="422275"/>
          <p14:tracePt t="25014" x="7177088" y="414338"/>
          <p14:tracePt t="25015" x="7161213" y="414338"/>
          <p14:tracePt t="25016" x="7145338" y="414338"/>
          <p14:tracePt t="25017" x="7135813" y="414338"/>
          <p14:tracePt t="25018" x="7127875" y="414338"/>
          <p14:tracePt t="25019" x="7112000" y="414338"/>
          <p14:tracePt t="25020" x="7104063" y="414338"/>
          <p14:tracePt t="25021" x="7088188" y="414338"/>
          <p14:tracePt t="25022" x="7080250" y="406400"/>
          <p14:tracePt t="25023" x="7064375" y="406400"/>
          <p14:tracePt t="25024" x="7056438" y="406400"/>
          <p14:tracePt t="25025" x="7040563" y="406400"/>
          <p14:tracePt t="25026" x="7032625" y="406400"/>
          <p14:tracePt t="25027" x="7016750" y="406400"/>
          <p14:tracePt t="25028" x="7008813" y="406400"/>
          <p14:tracePt t="25029" x="6992938" y="406400"/>
          <p14:tracePt t="25031" x="6985000" y="406400"/>
          <p14:tracePt t="25032" x="6969125" y="406400"/>
          <p14:tracePt t="25033" x="6953250" y="406400"/>
          <p14:tracePt t="25034" x="6945313" y="406400"/>
          <p14:tracePt t="25035" x="6937375" y="406400"/>
          <p14:tracePt t="25036" x="6921500" y="406400"/>
          <p14:tracePt t="25037" x="6913563" y="406400"/>
          <p14:tracePt t="25038" x="6905625" y="406400"/>
          <p14:tracePt t="25039" x="6897688" y="406400"/>
          <p14:tracePt t="25040" x="6881813" y="406400"/>
          <p14:tracePt t="25041" x="6873875" y="406400"/>
          <p14:tracePt t="25042" x="6865938" y="406400"/>
          <p14:tracePt t="25043" x="6850063" y="406400"/>
          <p14:tracePt t="25044" x="6842125" y="406400"/>
          <p14:tracePt t="25045" x="6826250" y="406400"/>
          <p14:tracePt t="25046" x="6818313" y="406400"/>
          <p14:tracePt t="25047" x="6810375" y="406400"/>
          <p14:tracePt t="25048" x="6802438" y="406400"/>
          <p14:tracePt t="25049" x="6794500" y="406400"/>
          <p14:tracePt t="25050" x="6777038" y="406400"/>
          <p14:tracePt t="25051" x="6769100" y="406400"/>
          <p14:tracePt t="25052" x="6761163" y="406400"/>
          <p14:tracePt t="25053" x="6753225" y="406400"/>
          <p14:tracePt t="25054" x="6737350" y="406400"/>
          <p14:tracePt t="25055" x="6737350" y="414338"/>
          <p14:tracePt t="25056" x="6729413" y="414338"/>
          <p14:tracePt t="25057" x="6713538" y="422275"/>
          <p14:tracePt t="25058" x="6705600" y="422275"/>
          <p14:tracePt t="25059" x="6697663" y="422275"/>
          <p14:tracePt t="25060" x="6689725" y="422275"/>
          <p14:tracePt t="25061" x="6673850" y="422275"/>
          <p14:tracePt t="25063" x="6657975" y="422275"/>
          <p14:tracePt t="25064" x="6650038" y="422275"/>
          <p14:tracePt t="25065" x="6642100" y="430213"/>
          <p14:tracePt t="25066" x="6626225" y="430213"/>
          <p14:tracePt t="25067" x="6618288" y="438150"/>
          <p14:tracePt t="25068" x="6610350" y="438150"/>
          <p14:tracePt t="25069" x="6602413" y="438150"/>
          <p14:tracePt t="25070" x="6586538" y="438150"/>
          <p14:tracePt t="25071" x="6586538" y="446088"/>
          <p14:tracePt t="25072" x="6570663" y="446088"/>
          <p14:tracePt t="25073" x="6562725" y="446088"/>
          <p14:tracePt t="25074" x="6554788" y="446088"/>
          <p14:tracePt t="25075" x="6546850" y="454025"/>
          <p14:tracePt t="25076" x="6530975" y="454025"/>
          <p14:tracePt t="25077" x="6523038" y="461963"/>
          <p14:tracePt t="25078" x="6499225" y="461963"/>
          <p14:tracePt t="25079" x="6491288" y="461963"/>
          <p14:tracePt t="25080" x="6483350" y="461963"/>
          <p14:tracePt t="25081" x="6467475" y="469900"/>
          <p14:tracePt t="25082" x="6459538" y="477838"/>
          <p14:tracePt t="25083" x="6442075" y="477838"/>
          <p14:tracePt t="25084" x="6434138" y="477838"/>
          <p14:tracePt t="25085" x="6418263" y="477838"/>
          <p14:tracePt t="25086" x="6418263" y="485775"/>
          <p14:tracePt t="25087" x="6402388" y="485775"/>
          <p14:tracePt t="25088" x="6386513" y="493713"/>
          <p14:tracePt t="25089" x="6378575" y="493713"/>
          <p14:tracePt t="25090" x="6370638" y="493713"/>
          <p14:tracePt t="25091" x="6354763" y="501650"/>
          <p14:tracePt t="25092" x="6346825" y="501650"/>
          <p14:tracePt t="25093" x="6330950" y="509588"/>
          <p14:tracePt t="25094" x="6323013" y="509588"/>
          <p14:tracePt t="25095" x="6307138" y="519113"/>
          <p14:tracePt t="25096" x="6299200" y="519113"/>
          <p14:tracePt t="25097" x="6291263" y="527050"/>
          <p14:tracePt t="25098" x="6275388" y="527050"/>
          <p14:tracePt t="25099" x="6259513" y="527050"/>
          <p14:tracePt t="25100" x="6243638" y="534988"/>
          <p14:tracePt t="25101" x="6235700" y="542925"/>
          <p14:tracePt t="25102" x="6227763" y="542925"/>
          <p14:tracePt t="25103" x="6211888" y="542925"/>
          <p14:tracePt t="25104" x="6196013" y="550863"/>
          <p14:tracePt t="25105" x="6180138" y="558800"/>
          <p14:tracePt t="25106" x="6164263" y="566738"/>
          <p14:tracePt t="25107" x="6156325" y="566738"/>
          <p14:tracePt t="25108" x="6132513" y="566738"/>
          <p14:tracePt t="25109" x="6124575" y="574675"/>
          <p14:tracePt t="25110" x="6108700" y="582613"/>
          <p14:tracePt t="25111" x="6100763" y="582613"/>
          <p14:tracePt t="25112" x="6083300" y="590550"/>
          <p14:tracePt t="25113" x="6067425" y="598488"/>
          <p14:tracePt t="25114" x="6051550" y="606425"/>
          <p14:tracePt t="25115" x="6035675" y="606425"/>
          <p14:tracePt t="25116" x="6027738" y="614363"/>
          <p14:tracePt t="25117" x="6011863" y="614363"/>
          <p14:tracePt t="25118" x="5995988" y="622300"/>
          <p14:tracePt t="25119" x="5988050" y="622300"/>
          <p14:tracePt t="25120" x="5972175" y="630238"/>
          <p14:tracePt t="25121" x="5948363" y="638175"/>
          <p14:tracePt t="25122" x="5940425" y="638175"/>
          <p14:tracePt t="25123" x="5924550" y="646113"/>
          <p14:tracePt t="25124" x="5908675" y="654050"/>
          <p14:tracePt t="25125" x="5892800" y="661988"/>
          <p14:tracePt t="25126" x="5884863" y="661988"/>
          <p14:tracePt t="25127" x="5868988" y="669925"/>
          <p14:tracePt t="25128" x="5861050" y="669925"/>
          <p14:tracePt t="25129" x="5845175" y="677863"/>
          <p14:tracePt t="25130" x="5837238" y="685800"/>
          <p14:tracePt t="25131" x="5821363" y="685800"/>
          <p14:tracePt t="25132" x="5797550" y="693738"/>
          <p14:tracePt t="25133" x="5781675" y="693738"/>
          <p14:tracePt t="25134" x="5773738" y="709613"/>
          <p14:tracePt t="25135" x="5757863" y="717550"/>
          <p14:tracePt t="25136" x="5740400" y="717550"/>
          <p14:tracePt t="25137" x="5732463" y="725488"/>
          <p14:tracePt t="25138" x="5708650" y="741363"/>
          <p14:tracePt t="25139" x="5700713" y="741363"/>
          <p14:tracePt t="25140" x="5684838" y="741363"/>
          <p14:tracePt t="25141" x="5676900" y="757238"/>
          <p14:tracePt t="25142" x="5661025" y="757238"/>
          <p14:tracePt t="25143" x="5645150" y="765175"/>
          <p14:tracePt t="25144" x="5637213" y="773113"/>
          <p14:tracePt t="25145" x="5621338" y="773113"/>
          <p14:tracePt t="25146" x="5605463" y="781050"/>
          <p14:tracePt t="25147" x="5597525" y="788988"/>
          <p14:tracePt t="25148" x="5581650" y="796925"/>
          <p14:tracePt t="25149" x="5573713" y="804863"/>
          <p14:tracePt t="25150" x="5565775" y="812800"/>
          <p14:tracePt t="25151" x="5549900" y="820738"/>
          <p14:tracePt t="25152" x="5534025" y="828675"/>
          <p14:tracePt t="25153" x="5526088" y="836613"/>
          <p14:tracePt t="25154" x="5510213" y="844550"/>
          <p14:tracePt t="25155" x="5502275" y="852488"/>
          <p14:tracePt t="25156" x="5494338" y="852488"/>
          <p14:tracePt t="25157" x="5486400" y="869950"/>
          <p14:tracePt t="25158" x="5478463" y="869950"/>
          <p14:tracePt t="25159" x="5462588" y="885825"/>
          <p14:tracePt t="25160" x="5454650" y="885825"/>
          <p14:tracePt t="25161" x="5446713" y="893763"/>
          <p14:tracePt t="25162" x="5438775" y="901700"/>
          <p14:tracePt t="25163" x="5430838" y="909638"/>
          <p14:tracePt t="25164" x="5422900" y="917575"/>
          <p14:tracePt t="25165" x="5414963" y="925513"/>
          <p14:tracePt t="25166" x="5397500" y="933450"/>
          <p14:tracePt t="25168" x="5389563" y="941388"/>
          <p14:tracePt t="25169" x="5373688" y="949325"/>
          <p14:tracePt t="25170" x="5373688" y="957263"/>
          <p14:tracePt t="25171" x="5365750" y="965200"/>
          <p14:tracePt t="25172" x="5357813" y="973138"/>
          <p14:tracePt t="25173" x="5349875" y="981075"/>
          <p14:tracePt t="25174" x="5341938" y="989013"/>
          <p14:tracePt t="25175" x="5334000" y="989013"/>
          <p14:tracePt t="25176" x="5326063" y="1004888"/>
          <p14:tracePt t="25178" x="5318125" y="1012825"/>
          <p14:tracePt t="25179" x="5310188" y="1020763"/>
          <p14:tracePt t="25180" x="5310188" y="1028700"/>
          <p14:tracePt t="25181" x="5302250" y="1028700"/>
          <p14:tracePt t="25182" x="5294313" y="1036638"/>
          <p14:tracePt t="25184" x="5286375" y="1044575"/>
          <p14:tracePt t="25185" x="5278438" y="1052513"/>
          <p14:tracePt t="25186" x="5270500" y="1060450"/>
          <p14:tracePt t="25188" x="5270500" y="1068388"/>
          <p14:tracePt t="25189" x="5262563" y="1076325"/>
          <p14:tracePt t="25190" x="5254625" y="1084263"/>
          <p14:tracePt t="25191" x="5246688" y="1084263"/>
          <p14:tracePt t="25192" x="5246688" y="1092200"/>
          <p14:tracePt t="25193" x="5238750" y="1100138"/>
          <p14:tracePt t="25195" x="5230813" y="1108075"/>
          <p14:tracePt t="25196" x="5222875" y="1123950"/>
          <p14:tracePt t="25197" x="5222875" y="1131888"/>
          <p14:tracePt t="25198" x="5214938" y="1139825"/>
          <p14:tracePt t="25200" x="5207000" y="1147763"/>
          <p14:tracePt t="25201" x="5199063" y="1155700"/>
          <p14:tracePt t="25202" x="5199063" y="1163638"/>
          <p14:tracePt t="25204" x="5199063" y="1171575"/>
          <p14:tracePt t="25205" x="5191125" y="1171575"/>
          <p14:tracePt t="25207" x="5191125" y="1187450"/>
          <p14:tracePt t="25208" x="5183188" y="1187450"/>
          <p14:tracePt t="25210" x="5175250" y="1204913"/>
          <p14:tracePt t="25212" x="5175250" y="1212850"/>
          <p14:tracePt t="25213" x="5167313" y="1212850"/>
          <p14:tracePt t="25214" x="5167313" y="1220788"/>
          <p14:tracePt t="25216" x="5167313" y="1228725"/>
          <p14:tracePt t="25217" x="5159375" y="1236663"/>
          <p14:tracePt t="25218" x="5159375" y="1244600"/>
          <p14:tracePt t="25220" x="5159375" y="1252538"/>
          <p14:tracePt t="25222" x="5159375" y="1260475"/>
          <p14:tracePt t="25223" x="5159375" y="1268413"/>
          <p14:tracePt t="25224" x="5151438" y="1268413"/>
          <p14:tracePt t="25225" x="5151438" y="1276350"/>
          <p14:tracePt t="25226" x="5143500" y="1276350"/>
          <p14:tracePt t="25227" x="5143500" y="1284288"/>
          <p14:tracePt t="25229" x="5143500" y="1292225"/>
          <p14:tracePt t="25231" x="5143500" y="1300163"/>
          <p14:tracePt t="25232" x="5143500" y="1308100"/>
          <p14:tracePt t="25235" x="5135563" y="1316038"/>
          <p14:tracePt t="25236" x="5135563" y="1323975"/>
          <p14:tracePt t="25239" x="5135563" y="1331913"/>
          <p14:tracePt t="25242" x="5135563" y="1339850"/>
          <p14:tracePt t="25244" x="5135563" y="1347788"/>
          <p14:tracePt t="25247" x="5135563" y="1355725"/>
          <p14:tracePt t="25248" x="5135563" y="1363663"/>
          <p14:tracePt t="25250" x="5135563" y="1371600"/>
          <p14:tracePt t="25253" x="5135563" y="1379538"/>
          <p14:tracePt t="25255" x="5135563" y="1387475"/>
          <p14:tracePt t="25256" x="5135563" y="1395413"/>
          <p14:tracePt t="25258" x="5135563" y="1403350"/>
          <p14:tracePt t="25260" x="5135563" y="1411288"/>
          <p14:tracePt t="25261" x="5135563" y="1419225"/>
          <p14:tracePt t="25263" x="5135563" y="1427163"/>
          <p14:tracePt t="25265" x="5135563" y="1435100"/>
          <p14:tracePt t="25268" x="5135563" y="1443038"/>
          <p14:tracePt t="25269" x="5135563" y="1450975"/>
          <p14:tracePt t="25271" x="5135563" y="1458913"/>
          <p14:tracePt t="25273" x="5135563" y="1466850"/>
          <p14:tracePt t="25275" x="5135563" y="1474788"/>
          <p14:tracePt t="25277" x="5135563" y="1482725"/>
          <p14:tracePt t="25278" x="5135563" y="1490663"/>
          <p14:tracePt t="25280" x="5143500" y="1498600"/>
          <p14:tracePt t="25281" x="5151438" y="1498600"/>
          <p14:tracePt t="25282" x="5151438" y="1514475"/>
          <p14:tracePt t="25285" x="5159375" y="1522413"/>
          <p14:tracePt t="25286" x="5159375" y="1530350"/>
          <p14:tracePt t="25287" x="5159375" y="1538288"/>
          <p14:tracePt t="25288" x="5167313" y="1547813"/>
          <p14:tracePt t="25289" x="5175250" y="1547813"/>
          <p14:tracePt t="25290" x="5175250" y="1563688"/>
          <p14:tracePt t="25291" x="5183188" y="1563688"/>
          <p14:tracePt t="25292" x="5183188" y="1571625"/>
          <p14:tracePt t="25293" x="5191125" y="1579563"/>
          <p14:tracePt t="25294" x="5199063" y="1587500"/>
          <p14:tracePt t="25295" x="5199063" y="1595438"/>
          <p14:tracePt t="25296" x="5207000" y="1603375"/>
          <p14:tracePt t="25297" x="5214938" y="1611313"/>
          <p14:tracePt t="25298" x="5222875" y="1611313"/>
          <p14:tracePt t="25299" x="5222875" y="1627188"/>
          <p14:tracePt t="25300" x="5238750" y="1635125"/>
          <p14:tracePt t="25301" x="5238750" y="1643063"/>
          <p14:tracePt t="25302" x="5246688" y="1643063"/>
          <p14:tracePt t="25303" x="5254625" y="1658938"/>
          <p14:tracePt t="25304" x="5270500" y="1666875"/>
          <p14:tracePt t="25306" x="5278438" y="1682750"/>
          <p14:tracePt t="25307" x="5286375" y="1682750"/>
          <p14:tracePt t="25308" x="5294313" y="1690688"/>
          <p14:tracePt t="25309" x="5310188" y="1698625"/>
          <p14:tracePt t="25310" x="5310188" y="1706563"/>
          <p14:tracePt t="25311" x="5318125" y="1714500"/>
          <p14:tracePt t="25312" x="5326063" y="1722438"/>
          <p14:tracePt t="25313" x="5341938" y="1730375"/>
          <p14:tracePt t="25314" x="5349875" y="1730375"/>
          <p14:tracePt t="25315" x="5349875" y="1738313"/>
          <p14:tracePt t="25316" x="5365750" y="1738313"/>
          <p14:tracePt t="25317" x="5373688" y="1754188"/>
          <p14:tracePt t="25318" x="5381625" y="1762125"/>
          <p14:tracePt t="25319" x="5389563" y="1762125"/>
          <p14:tracePt t="25320" x="5397500" y="1770063"/>
          <p14:tracePt t="25321" x="5414963" y="1778000"/>
          <p14:tracePt t="25322" x="5414963" y="1785938"/>
          <p14:tracePt t="25323" x="5430838" y="1785938"/>
          <p14:tracePt t="25324" x="5438775" y="1801813"/>
          <p14:tracePt t="25326" x="5454650" y="1801813"/>
          <p14:tracePt t="25327" x="5462588" y="1809750"/>
          <p14:tracePt t="25328" x="5470525" y="1817688"/>
          <p14:tracePt t="25329" x="5478463" y="1817688"/>
          <p14:tracePt t="25330" x="5486400" y="1833563"/>
          <p14:tracePt t="25332" x="5494338" y="1841500"/>
          <p14:tracePt t="25333" x="5510213" y="1849438"/>
          <p14:tracePt t="25334" x="5518150" y="1849438"/>
          <p14:tracePt t="25335" x="5526088" y="1849438"/>
          <p14:tracePt t="25336" x="5534025" y="1857375"/>
          <p14:tracePt t="25337" x="5541963" y="1857375"/>
          <p14:tracePt t="25338" x="5549900" y="1865313"/>
          <p14:tracePt t="25339" x="5549900" y="1873250"/>
          <p14:tracePt t="25340" x="5565775" y="1873250"/>
          <p14:tracePt t="25341" x="5565775" y="1881188"/>
          <p14:tracePt t="25342" x="5573713" y="1881188"/>
          <p14:tracePt t="25343" x="5589588" y="1890713"/>
          <p14:tracePt t="25344" x="5589588" y="1898650"/>
          <p14:tracePt t="25345" x="5605463" y="1898650"/>
          <p14:tracePt t="25347" x="5613400" y="1906588"/>
          <p14:tracePt t="25348" x="5629275" y="1914525"/>
          <p14:tracePt t="25350" x="5645150" y="1922463"/>
          <p14:tracePt t="25351" x="5653088" y="1922463"/>
          <p14:tracePt t="25352" x="5661025" y="1930400"/>
          <p14:tracePt t="25353" x="5668963" y="1930400"/>
          <p14:tracePt t="25354" x="5676900" y="1938338"/>
          <p14:tracePt t="25355" x="5692775" y="1938338"/>
          <p14:tracePt t="25356" x="5692775" y="1946275"/>
          <p14:tracePt t="25357" x="5700713" y="1954213"/>
          <p14:tracePt t="25358" x="5716588" y="1954213"/>
          <p14:tracePt t="25360" x="5732463" y="1962150"/>
          <p14:tracePt t="25361" x="5740400" y="1970088"/>
          <p14:tracePt t="25363" x="5757863" y="1978025"/>
          <p14:tracePt t="25365" x="5773738" y="1978025"/>
          <p14:tracePt t="25366" x="5781675" y="1978025"/>
          <p14:tracePt t="25367" x="5781675" y="1985963"/>
          <p14:tracePt t="25368" x="5797550" y="1993900"/>
          <p14:tracePt t="25369" x="5805488" y="1993900"/>
          <p14:tracePt t="25370" x="5813425" y="1993900"/>
          <p14:tracePt t="25371" x="5821363" y="2001838"/>
          <p14:tracePt t="25372" x="5837238" y="2001838"/>
          <p14:tracePt t="25374" x="5853113" y="2009775"/>
          <p14:tracePt t="25375" x="5853113" y="2017713"/>
          <p14:tracePt t="25376" x="5861050" y="2017713"/>
          <p14:tracePt t="25377" x="5876925" y="2017713"/>
          <p14:tracePt t="25378" x="5884863" y="2017713"/>
          <p14:tracePt t="25379" x="5892800" y="2025650"/>
          <p14:tracePt t="25380" x="5900738" y="2033588"/>
          <p14:tracePt t="25381" x="5908675" y="2033588"/>
          <p14:tracePt t="25382" x="5924550" y="2033588"/>
          <p14:tracePt t="25383" x="5924550" y="2041525"/>
          <p14:tracePt t="25384" x="5932488" y="2041525"/>
          <p14:tracePt t="25385" x="5948363" y="2041525"/>
          <p14:tracePt t="25386" x="5956300" y="2049463"/>
          <p14:tracePt t="25387" x="5964238" y="2049463"/>
          <p14:tracePt t="25388" x="5980113" y="2057400"/>
          <p14:tracePt t="25389" x="5988050" y="2057400"/>
          <p14:tracePt t="25390" x="5995988" y="2057400"/>
          <p14:tracePt t="25391" x="6003925" y="2057400"/>
          <p14:tracePt t="25392" x="6011863" y="2065338"/>
          <p14:tracePt t="25393" x="6019800" y="2073275"/>
          <p14:tracePt t="25394" x="6035675" y="2073275"/>
          <p14:tracePt t="25395" x="6043613" y="2073275"/>
          <p14:tracePt t="25396" x="6051550" y="2081213"/>
          <p14:tracePt t="25397" x="6067425" y="2081213"/>
          <p14:tracePt t="25398" x="6075363" y="2089150"/>
          <p14:tracePt t="25399" x="6091238" y="2089150"/>
          <p14:tracePt t="25400" x="6116638" y="2097088"/>
          <p14:tracePt t="25401" x="6132513" y="2105025"/>
          <p14:tracePt t="25402" x="6140450" y="2112963"/>
          <p14:tracePt t="25403" x="6148388" y="2112963"/>
          <p14:tracePt t="25404" x="6164263" y="2112963"/>
          <p14:tracePt t="25405" x="6180138" y="2112963"/>
          <p14:tracePt t="25406" x="6188075" y="2120900"/>
          <p14:tracePt t="25407" x="6196013" y="2128838"/>
          <p14:tracePt t="25408" x="6211888" y="2128838"/>
          <p14:tracePt t="25409" x="6219825" y="2128838"/>
          <p14:tracePt t="25410" x="6227763" y="2136775"/>
          <p14:tracePt t="25411" x="6251575" y="2144713"/>
          <p14:tracePt t="25413" x="6259513" y="2144713"/>
          <p14:tracePt t="25414" x="6275388" y="2144713"/>
          <p14:tracePt t="25415" x="6291263" y="2152650"/>
          <p14:tracePt t="25416" x="6299200" y="2160588"/>
          <p14:tracePt t="25417" x="6315075" y="2160588"/>
          <p14:tracePt t="25418" x="6323013" y="2160588"/>
          <p14:tracePt t="25419" x="6338888" y="2168525"/>
          <p14:tracePt t="25420" x="6354763" y="2176463"/>
          <p14:tracePt t="25421" x="6370638" y="2184400"/>
          <p14:tracePt t="25422" x="6378575" y="2184400"/>
          <p14:tracePt t="25423" x="6386513" y="2184400"/>
          <p14:tracePt t="25424" x="6410325" y="2192338"/>
          <p14:tracePt t="25425" x="6434138" y="2200275"/>
          <p14:tracePt t="25426" x="6451600" y="2208213"/>
          <p14:tracePt t="25428" x="6459538" y="2208213"/>
          <p14:tracePt t="25429" x="6467475" y="2208213"/>
          <p14:tracePt t="25430" x="6483350" y="2216150"/>
          <p14:tracePt t="25431" x="6499225" y="2224088"/>
          <p14:tracePt t="25432" x="6523038" y="2224088"/>
          <p14:tracePt t="25433" x="6530975" y="2224088"/>
          <p14:tracePt t="25434" x="6546850" y="2233613"/>
          <p14:tracePt t="25435" x="6562725" y="2241550"/>
          <p14:tracePt t="25436" x="6570663" y="2241550"/>
          <p14:tracePt t="25437" x="6578600" y="2241550"/>
          <p14:tracePt t="25438" x="6594475" y="2249488"/>
          <p14:tracePt t="25439" x="6602413" y="2249488"/>
          <p14:tracePt t="25440" x="6610350" y="2257425"/>
          <p14:tracePt t="25441" x="6626225" y="2257425"/>
          <p14:tracePt t="25442" x="6642100" y="2265363"/>
          <p14:tracePt t="25444" x="6657975" y="2265363"/>
          <p14:tracePt t="25445" x="6673850" y="2273300"/>
          <p14:tracePt t="25446" x="6689725" y="2281238"/>
          <p14:tracePt t="25447" x="6697663" y="2281238"/>
          <p14:tracePt t="25448" x="6713538" y="2289175"/>
          <p14:tracePt t="25449" x="6721475" y="2289175"/>
          <p14:tracePt t="25450" x="6729413" y="2297113"/>
          <p14:tracePt t="25451" x="6745288" y="2297113"/>
          <p14:tracePt t="25452" x="6761163" y="2297113"/>
          <p14:tracePt t="25453" x="6769100" y="2305050"/>
          <p14:tracePt t="25454" x="6784975" y="2312988"/>
          <p14:tracePt t="25455" x="6794500" y="2312988"/>
          <p14:tracePt t="25456" x="6810375" y="2312988"/>
          <p14:tracePt t="25457" x="6818313" y="2312988"/>
          <p14:tracePt t="25458" x="6834188" y="2320925"/>
          <p14:tracePt t="25459" x="6842125" y="2320925"/>
          <p14:tracePt t="25460" x="6858000" y="2328863"/>
          <p14:tracePt t="25462" x="6873875" y="2336800"/>
          <p14:tracePt t="25463" x="6889750" y="2336800"/>
          <p14:tracePt t="25464" x="6897688" y="2344738"/>
          <p14:tracePt t="25465" x="6913563" y="2344738"/>
          <p14:tracePt t="25466" x="6921500" y="2344738"/>
          <p14:tracePt t="25467" x="6937375" y="2352675"/>
          <p14:tracePt t="25468" x="6937375" y="2360613"/>
          <p14:tracePt t="25469" x="6945313" y="2360613"/>
          <p14:tracePt t="25470" x="6961188" y="2360613"/>
          <p14:tracePt t="25471" x="6969125" y="2360613"/>
          <p14:tracePt t="25472" x="6977063" y="2368550"/>
          <p14:tracePt t="25473" x="6992938" y="2368550"/>
          <p14:tracePt t="25474" x="7000875" y="2376488"/>
          <p14:tracePt t="25475" x="7008813" y="2376488"/>
          <p14:tracePt t="25476" x="7016750" y="2376488"/>
          <p14:tracePt t="25477" x="7024688" y="2384425"/>
          <p14:tracePt t="25478" x="7032625" y="2384425"/>
          <p14:tracePt t="25479" x="7048500" y="2392363"/>
          <p14:tracePt t="25481" x="7064375" y="2392363"/>
          <p14:tracePt t="25483" x="7072313" y="2400300"/>
          <p14:tracePt t="25484" x="7080250" y="2400300"/>
          <p14:tracePt t="25485" x="7088188" y="2400300"/>
          <p14:tracePt t="25487" x="7096125" y="2400300"/>
          <p14:tracePt t="25488" x="7104063" y="2408238"/>
          <p14:tracePt t="25490" x="7112000" y="2408238"/>
          <p14:tracePt t="25491" x="7119938" y="2408238"/>
          <p14:tracePt t="25492" x="7127875" y="2408238"/>
          <p14:tracePt t="25493" x="7127875" y="2416175"/>
          <p14:tracePt t="25495" x="7145338" y="2424113"/>
          <p14:tracePt t="25497" x="7153275" y="2424113"/>
          <p14:tracePt t="25499" x="7161213" y="2424113"/>
          <p14:tracePt t="25501" x="7169150" y="2424113"/>
          <p14:tracePt t="25502" x="7177088" y="2432050"/>
          <p14:tracePt t="25503" x="7185025" y="2432050"/>
          <p14:tracePt t="25505" x="7192963" y="2432050"/>
          <p14:tracePt t="25506" x="7200900" y="2432050"/>
          <p14:tracePt t="25508" x="7208838" y="2439988"/>
          <p14:tracePt t="25509" x="7216775" y="2439988"/>
          <p14:tracePt t="25510" x="7224713" y="2447925"/>
          <p14:tracePt t="25512" x="7232650" y="2447925"/>
          <p14:tracePt t="25513" x="7240588" y="2447925"/>
          <p14:tracePt t="25514" x="7248525" y="2447925"/>
          <p14:tracePt t="25515" x="7256463" y="2447925"/>
          <p14:tracePt t="25516" x="7264400" y="2455863"/>
          <p14:tracePt t="25517" x="7272338" y="2455863"/>
          <p14:tracePt t="25518" x="7280275" y="2463800"/>
          <p14:tracePt t="25520" x="7288213" y="2463800"/>
          <p14:tracePt t="25521" x="7296150" y="2463800"/>
          <p14:tracePt t="25522" x="7312025" y="2471738"/>
          <p14:tracePt t="25523" x="7327900" y="2471738"/>
          <p14:tracePt t="25525" x="7335838" y="2471738"/>
          <p14:tracePt t="25526" x="7343775" y="2471738"/>
          <p14:tracePt t="25527" x="7351713" y="2479675"/>
          <p14:tracePt t="25528" x="7359650" y="2479675"/>
          <p14:tracePt t="25529" x="7367588" y="2487613"/>
          <p14:tracePt t="25530" x="7375525" y="2487613"/>
          <p14:tracePt t="25531" x="7383463" y="2487613"/>
          <p14:tracePt t="25533" x="7399338" y="2495550"/>
          <p14:tracePt t="25534" x="7407275" y="2495550"/>
          <p14:tracePt t="25535" x="7415213" y="2495550"/>
          <p14:tracePt t="25536" x="7423150" y="2495550"/>
          <p14:tracePt t="25538" x="7439025" y="2495550"/>
          <p14:tracePt t="25540" x="7446963" y="2503488"/>
          <p14:tracePt t="25541" x="7454900" y="2503488"/>
          <p14:tracePt t="25542" x="7462838" y="2511425"/>
          <p14:tracePt t="25543" x="7470775" y="2511425"/>
          <p14:tracePt t="25544" x="7478713" y="2511425"/>
          <p14:tracePt t="25545" x="7486650" y="2511425"/>
          <p14:tracePt t="25546" x="7496175" y="2511425"/>
          <p14:tracePt t="25548" x="7512050" y="2519363"/>
          <p14:tracePt t="25550" x="7519988" y="2519363"/>
          <p14:tracePt t="25551" x="7535863" y="2527300"/>
          <p14:tracePt t="25553" x="7551738" y="2527300"/>
          <p14:tracePt t="25555" x="7559675" y="2527300"/>
          <p14:tracePt t="25556" x="7575550" y="2535238"/>
          <p14:tracePt t="25558" x="7583488" y="2535238"/>
          <p14:tracePt t="25559" x="7591425" y="2535238"/>
          <p14:tracePt t="25560" x="7599363" y="2543175"/>
          <p14:tracePt t="25561" x="7607300" y="2543175"/>
          <p14:tracePt t="25562" x="7615238" y="2543175"/>
          <p14:tracePt t="25563" x="7623175" y="2543175"/>
          <p14:tracePt t="25564" x="7631113" y="2543175"/>
          <p14:tracePt t="25565" x="7646988" y="2543175"/>
          <p14:tracePt t="25567" x="7662863" y="2543175"/>
          <p14:tracePt t="25569" x="7670800" y="2551113"/>
          <p14:tracePt t="25570" x="7686675" y="2551113"/>
          <p14:tracePt t="25572" x="7702550" y="2551113"/>
          <p14:tracePt t="25574" x="7710488" y="2559050"/>
          <p14:tracePt t="25575" x="7726363" y="2559050"/>
          <p14:tracePt t="25577" x="7734300" y="2559050"/>
          <p14:tracePt t="25578" x="7750175" y="2566988"/>
          <p14:tracePt t="25580" x="7758113" y="2566988"/>
          <p14:tracePt t="25581" x="7766050" y="2566988"/>
          <p14:tracePt t="25582" x="7773988" y="2566988"/>
          <p14:tracePt t="25583" x="7781925" y="2566988"/>
          <p14:tracePt t="25584" x="7789863" y="2566988"/>
          <p14:tracePt t="25585" x="7805738" y="2566988"/>
          <p14:tracePt t="25587" x="7813675" y="2566988"/>
          <p14:tracePt t="25588" x="7821613" y="2566988"/>
          <p14:tracePt t="25589" x="7829550" y="2576513"/>
          <p14:tracePt t="25590" x="7839075" y="2576513"/>
          <p14:tracePt t="25591" x="7847013" y="2576513"/>
          <p14:tracePt t="25592" x="7854950" y="2576513"/>
          <p14:tracePt t="25593" x="7854950" y="2584450"/>
          <p14:tracePt t="25594" x="7862888" y="2584450"/>
          <p14:tracePt t="25595" x="7870825" y="2584450"/>
          <p14:tracePt t="25596" x="7878763" y="2584450"/>
          <p14:tracePt t="25597" x="7886700" y="2584450"/>
          <p14:tracePt t="25599" x="7894638" y="2584450"/>
          <p14:tracePt t="25600" x="7902575" y="2584450"/>
          <p14:tracePt t="25601" x="7910513" y="2592388"/>
          <p14:tracePt t="25603" x="7918450" y="2592388"/>
          <p14:tracePt t="25604" x="7926388" y="2592388"/>
          <p14:tracePt t="25605" x="7934325" y="2592388"/>
          <p14:tracePt t="25607" x="7942263" y="2592388"/>
          <p14:tracePt t="25609" x="7950200" y="2592388"/>
          <p14:tracePt t="25610" x="7958138" y="2592388"/>
          <p14:tracePt t="25612" x="7966075" y="2592388"/>
          <p14:tracePt t="25613" x="7974013" y="2592388"/>
          <p14:tracePt t="25615" x="7981950" y="2592388"/>
          <p14:tracePt t="25616" x="7989888" y="2592388"/>
          <p14:tracePt t="25617" x="7997825" y="2600325"/>
          <p14:tracePt t="25619" x="8005763" y="2600325"/>
          <p14:tracePt t="25620" x="8013700" y="2600325"/>
          <p14:tracePt t="25622" x="8021638" y="2600325"/>
          <p14:tracePt t="25623" x="8021638" y="2608263"/>
          <p14:tracePt t="25624" x="8029575" y="2608263"/>
          <p14:tracePt t="25626" x="8037513" y="2608263"/>
          <p14:tracePt t="25627" x="8045450" y="2608263"/>
          <p14:tracePt t="25628" x="8061325" y="2608263"/>
          <p14:tracePt t="25630" x="8069263" y="2608263"/>
          <p14:tracePt t="25632" x="8077200" y="2608263"/>
          <p14:tracePt t="25634" x="8085138" y="2608263"/>
          <p14:tracePt t="25635" x="8093075" y="2608263"/>
          <p14:tracePt t="25638" x="8101013" y="2608263"/>
          <p14:tracePt t="25640" x="8108950" y="2608263"/>
          <p14:tracePt t="25643" x="8116888" y="2608263"/>
          <p14:tracePt t="25644" x="8124825" y="2608263"/>
          <p14:tracePt t="25646" x="8132763" y="2608263"/>
          <p14:tracePt t="25648" x="8140700" y="2608263"/>
          <p14:tracePt t="25650" x="8148638" y="2608263"/>
          <p14:tracePt t="25652" x="8156575" y="2608263"/>
          <p14:tracePt t="25654" x="8164513" y="2608263"/>
          <p14:tracePt t="25657" x="8172450" y="2608263"/>
          <p14:tracePt t="25658" x="8180388" y="2608263"/>
          <p14:tracePt t="25659" x="8189913" y="2608263"/>
          <p14:tracePt t="25663" x="8197850" y="2608263"/>
          <p14:tracePt t="25666" x="8205788" y="2608263"/>
          <p14:tracePt t="25671" x="8213725" y="2608263"/>
          <p14:tracePt t="25674" x="8221663" y="2608263"/>
          <p14:tracePt t="26357" x="8229600" y="2608263"/>
          <p14:tracePt t="28293" x="8237538" y="2616200"/>
          <p14:tracePt t="28298" x="8245475" y="2624138"/>
          <p14:tracePt t="28300" x="8253413" y="2624138"/>
          <p14:tracePt t="28302" x="8253413" y="2632075"/>
          <p14:tracePt t="28304" x="8253413" y="2640013"/>
          <p14:tracePt t="28306" x="8261350" y="2640013"/>
          <p14:tracePt t="28307" x="8261350" y="2647950"/>
          <p14:tracePt t="28310" x="8261350" y="2655888"/>
          <p14:tracePt t="28313" x="8261350" y="2663825"/>
          <p14:tracePt t="28314" x="8261350" y="2671763"/>
          <p14:tracePt t="28316" x="8261350" y="2679700"/>
          <p14:tracePt t="28318" x="8253413" y="2687638"/>
          <p14:tracePt t="28320" x="8245475" y="2687638"/>
          <p14:tracePt t="28321" x="8245475" y="2695575"/>
          <p14:tracePt t="28322" x="8237538" y="2703513"/>
          <p14:tracePt t="28324" x="8229600" y="2711450"/>
          <p14:tracePt t="28325" x="8221663" y="2711450"/>
          <p14:tracePt t="28326" x="8213725" y="2711450"/>
          <p14:tracePt t="28327" x="8213725" y="2719388"/>
          <p14:tracePt t="28328" x="8205788" y="2719388"/>
          <p14:tracePt t="28329" x="8197850" y="2727325"/>
          <p14:tracePt t="28330" x="8189913" y="2735263"/>
          <p14:tracePt t="28332" x="8180388" y="2735263"/>
          <p14:tracePt t="28333" x="8172450" y="2743200"/>
          <p14:tracePt t="28334" x="8164513" y="2743200"/>
          <p14:tracePt t="28335" x="8164513" y="2751138"/>
          <p14:tracePt t="28336" x="8156575" y="2751138"/>
          <p14:tracePt t="28337" x="8148638" y="2759075"/>
          <p14:tracePt t="28339" x="8140700" y="2767013"/>
          <p14:tracePt t="28340" x="8132763" y="2767013"/>
          <p14:tracePt t="28341" x="8124825" y="2774950"/>
          <p14:tracePt t="28343" x="8116888" y="2782888"/>
          <p14:tracePt t="28344" x="8108950" y="2790825"/>
          <p14:tracePt t="28345" x="8101013" y="2798763"/>
          <p14:tracePt t="28346" x="8093075" y="2806700"/>
          <p14:tracePt t="28348" x="8085138" y="2814638"/>
          <p14:tracePt t="28349" x="8077200" y="2830513"/>
          <p14:tracePt t="28350" x="8061325" y="2838450"/>
          <p14:tracePt t="28351" x="8053388" y="2854325"/>
          <p14:tracePt t="28352" x="8045450" y="2862263"/>
          <p14:tracePt t="28353" x="8029575" y="2870200"/>
          <p14:tracePt t="28354" x="8029575" y="2886075"/>
          <p14:tracePt t="28355" x="8013700" y="2894013"/>
          <p14:tracePt t="28356" x="8005763" y="2909888"/>
          <p14:tracePt t="28357" x="7989888" y="2919413"/>
          <p14:tracePt t="28358" x="7989888" y="2935288"/>
          <p14:tracePt t="28359" x="7974013" y="2951163"/>
          <p14:tracePt t="28360" x="7966075" y="2959100"/>
          <p14:tracePt t="28361" x="7958138" y="2967038"/>
          <p14:tracePt t="28362" x="7942263" y="2990850"/>
          <p14:tracePt t="28363" x="7934325" y="2998788"/>
          <p14:tracePt t="28364" x="7926388" y="3006725"/>
          <p14:tracePt t="28365" x="7918450" y="3022600"/>
          <p14:tracePt t="28366" x="7910513" y="3030538"/>
          <p14:tracePt t="28367" x="7886700" y="3046413"/>
          <p14:tracePt t="28368" x="7886700" y="3070225"/>
          <p14:tracePt t="28369" x="7862888" y="3078163"/>
          <p14:tracePt t="28370" x="7862888" y="3094038"/>
          <p14:tracePt t="28371" x="7839075" y="3117850"/>
          <p14:tracePt t="28372" x="7829550" y="3133725"/>
          <p14:tracePt t="28373" x="7805738" y="3157538"/>
          <p14:tracePt t="28374" x="7789863" y="3173413"/>
          <p14:tracePt t="28375" x="7781925" y="3189288"/>
          <p14:tracePt t="28376" x="7758113" y="3205163"/>
          <p14:tracePt t="28377" x="7750175" y="3221038"/>
          <p14:tracePt t="28378" x="7734300" y="3236913"/>
          <p14:tracePt t="28379" x="7718425" y="3252788"/>
          <p14:tracePt t="28380" x="7710488" y="3270250"/>
          <p14:tracePt t="28381" x="7686675" y="3294063"/>
          <p14:tracePt t="28382" x="7678738" y="3302000"/>
          <p14:tracePt t="28383" x="7662863" y="3317875"/>
          <p14:tracePt t="28384" x="7646988" y="3341688"/>
          <p14:tracePt t="28385" x="7631113" y="3357563"/>
          <p14:tracePt t="28386" x="7615238" y="3365500"/>
          <p14:tracePt t="28387" x="7599363" y="3389313"/>
          <p14:tracePt t="28388" x="7591425" y="3405188"/>
          <p14:tracePt t="28389" x="7575550" y="3413125"/>
          <p14:tracePt t="28390" x="7559675" y="3436938"/>
          <p14:tracePt t="28391" x="7543800" y="3444875"/>
          <p14:tracePt t="28392" x="7535863" y="3460750"/>
          <p14:tracePt t="28393" x="7519988" y="3468688"/>
          <p14:tracePt t="28394" x="7504113" y="3484563"/>
          <p14:tracePt t="28395" x="7486650" y="3500438"/>
          <p14:tracePt t="28396" x="7470775" y="3516313"/>
          <p14:tracePt t="28397" x="7454900" y="3524250"/>
          <p14:tracePt t="28398" x="7431088" y="3556000"/>
          <p14:tracePt t="28399" x="7415213" y="3563938"/>
          <p14:tracePt t="28400" x="7407275" y="3587750"/>
          <p14:tracePt t="28401" x="7391400" y="3595688"/>
          <p14:tracePt t="28402" x="7375525" y="3605213"/>
          <p14:tracePt t="28403" x="7367588" y="3621088"/>
          <p14:tracePt t="28404" x="7351713" y="3629025"/>
          <p14:tracePt t="28405" x="7335838" y="3644900"/>
          <p14:tracePt t="28406" x="7327900" y="3660775"/>
          <p14:tracePt t="28407" x="7304088" y="3668713"/>
          <p14:tracePt t="28409" x="7288213" y="3684588"/>
          <p14:tracePt t="28410" x="7272338" y="3692525"/>
          <p14:tracePt t="28411" x="7264400" y="3700463"/>
          <p14:tracePt t="28412" x="7256463" y="3716338"/>
          <p14:tracePt t="28413" x="7240588" y="3724275"/>
          <p14:tracePt t="28414" x="7232650" y="3732213"/>
          <p14:tracePt t="28415" x="7216775" y="3740150"/>
          <p14:tracePt t="28416" x="7208838" y="3748088"/>
          <p14:tracePt t="28417" x="7200900" y="3763963"/>
          <p14:tracePt t="28418" x="7185025" y="3763963"/>
          <p14:tracePt t="28419" x="7177088" y="3771900"/>
          <p14:tracePt t="28420" x="7161213" y="3787775"/>
          <p14:tracePt t="28422" x="7145338" y="3803650"/>
          <p14:tracePt t="28423" x="7135813" y="3803650"/>
          <p14:tracePt t="28424" x="7119938" y="3811588"/>
          <p14:tracePt t="28425" x="7119938" y="3819525"/>
          <p14:tracePt t="28426" x="7104063" y="3827463"/>
          <p14:tracePt t="28427" x="7096125" y="3835400"/>
          <p14:tracePt t="28428" x="7088188" y="3835400"/>
          <p14:tracePt t="28429" x="7080250" y="3843338"/>
          <p14:tracePt t="28430" x="7072313" y="3851275"/>
          <p14:tracePt t="28431" x="7064375" y="3851275"/>
          <p14:tracePt t="28432" x="7056438" y="3859213"/>
          <p14:tracePt t="28433" x="7048500" y="3859213"/>
          <p14:tracePt t="28434" x="7040563" y="3867150"/>
          <p14:tracePt t="28435" x="7032625" y="3867150"/>
          <p14:tracePt t="28436" x="7024688" y="3875088"/>
          <p14:tracePt t="28437" x="7008813" y="3875088"/>
          <p14:tracePt t="28439" x="6992938" y="3890963"/>
          <p14:tracePt t="28441" x="6977063" y="3890963"/>
          <p14:tracePt t="28442" x="6969125" y="3898900"/>
          <p14:tracePt t="28443" x="6961188" y="3898900"/>
          <p14:tracePt t="28444" x="6953250" y="3906838"/>
          <p14:tracePt t="28446" x="6937375" y="3914775"/>
          <p14:tracePt t="28447" x="6929438" y="3914775"/>
          <p14:tracePt t="28448" x="6921500" y="3914775"/>
          <p14:tracePt t="28449" x="6921500" y="3922713"/>
          <p14:tracePt t="28450" x="6913563" y="3922713"/>
          <p14:tracePt t="28451" x="6905625" y="3930650"/>
          <p14:tracePt t="28452" x="6897688" y="3930650"/>
          <p14:tracePt t="28453" x="6889750" y="3930650"/>
          <p14:tracePt t="28454" x="6881813" y="3938588"/>
          <p14:tracePt t="28455" x="6873875" y="3938588"/>
          <p14:tracePt t="28456" x="6865938" y="3938588"/>
          <p14:tracePt t="28457" x="6865938" y="3956050"/>
          <p14:tracePt t="28458" x="6850063" y="3956050"/>
          <p14:tracePt t="28459" x="6842125" y="3956050"/>
          <p14:tracePt t="28460" x="6834188" y="3963988"/>
          <p14:tracePt t="28461" x="6826250" y="3971925"/>
          <p14:tracePt t="28463" x="6810375" y="3979863"/>
          <p14:tracePt t="28464" x="6802438" y="3979863"/>
          <p14:tracePt t="28465" x="6794500" y="3987800"/>
          <p14:tracePt t="28466" x="6784975" y="3995738"/>
          <p14:tracePt t="28468" x="6769100" y="4003675"/>
          <p14:tracePt t="28469" x="6761163" y="4011613"/>
          <p14:tracePt t="28470" x="6753225" y="4011613"/>
          <p14:tracePt t="28471" x="6753225" y="4019550"/>
          <p14:tracePt t="28472" x="6737350" y="4019550"/>
          <p14:tracePt t="28473" x="6737350" y="4027488"/>
          <p14:tracePt t="28474" x="6729413" y="4027488"/>
          <p14:tracePt t="28475" x="6721475" y="4035425"/>
          <p14:tracePt t="28476" x="6713538" y="4043363"/>
          <p14:tracePt t="28477" x="6713538" y="4051300"/>
          <p14:tracePt t="28478" x="6705600" y="4059238"/>
          <p14:tracePt t="28479" x="6697663" y="4059238"/>
          <p14:tracePt t="28480" x="6689725" y="4067175"/>
          <p14:tracePt t="28481" x="6681788" y="4067175"/>
          <p14:tracePt t="28482" x="6681788" y="4075113"/>
          <p14:tracePt t="28483" x="6673850" y="4083050"/>
          <p14:tracePt t="28484" x="6665913" y="4090988"/>
          <p14:tracePt t="28485" x="6657975" y="4090988"/>
          <p14:tracePt t="28486" x="6657975" y="4098925"/>
          <p14:tracePt t="28487" x="6650038" y="4106863"/>
          <p14:tracePt t="28488" x="6642100" y="4106863"/>
          <p14:tracePt t="28489" x="6642100" y="4114800"/>
          <p14:tracePt t="28490" x="6634163" y="4114800"/>
          <p14:tracePt t="28491" x="6634163" y="4122738"/>
          <p14:tracePt t="28492" x="6618288" y="4122738"/>
          <p14:tracePt t="28493" x="6618288" y="4130675"/>
          <p14:tracePt t="28494" x="6610350" y="4138613"/>
          <p14:tracePt t="28496" x="6602413" y="4138613"/>
          <p14:tracePt t="28497" x="6594475" y="4138613"/>
          <p14:tracePt t="28498" x="6594475" y="4146550"/>
          <p14:tracePt t="28499" x="6586538" y="4146550"/>
          <p14:tracePt t="28500" x="6578600" y="4146550"/>
          <p14:tracePt t="28501" x="6578600" y="4154488"/>
          <p14:tracePt t="28502" x="6570663" y="4154488"/>
          <p14:tracePt t="28503" x="6562725" y="4162425"/>
          <p14:tracePt t="28505" x="6546850" y="4162425"/>
          <p14:tracePt t="28507" x="6538913" y="4162425"/>
          <p14:tracePt t="28508" x="6538913" y="4170363"/>
          <p14:tracePt t="28509" x="6530975" y="4170363"/>
          <p14:tracePt t="28510" x="6523038" y="4170363"/>
          <p14:tracePt t="28511" x="6515100" y="4170363"/>
          <p14:tracePt t="28513" x="6507163" y="4178300"/>
          <p14:tracePt t="28515" x="6499225" y="4178300"/>
          <p14:tracePt t="28517" x="6491288" y="4178300"/>
          <p14:tracePt t="28518" x="6483350" y="4178300"/>
          <p14:tracePt t="28520" x="6475413" y="4186238"/>
          <p14:tracePt t="28522" x="6459538" y="4194175"/>
          <p14:tracePt t="28524" x="6451600" y="4194175"/>
          <p14:tracePt t="28526" x="6442075" y="4194175"/>
          <p14:tracePt t="28528" x="6434138" y="4194175"/>
          <p14:tracePt t="28529" x="6426200" y="4202113"/>
          <p14:tracePt t="28531" x="6418263" y="4202113"/>
          <p14:tracePt t="28533" x="6410325" y="4202113"/>
          <p14:tracePt t="28535" x="6394450" y="4202113"/>
          <p14:tracePt t="28536" x="6386513" y="4210050"/>
          <p14:tracePt t="28537" x="6378575" y="4210050"/>
          <p14:tracePt t="28539" x="6370638" y="4210050"/>
          <p14:tracePt t="28540" x="6370638" y="4217988"/>
          <p14:tracePt t="28541" x="6362700" y="4217988"/>
          <p14:tracePt t="28543" x="6354763" y="4217988"/>
          <p14:tracePt t="28544" x="6346825" y="4225925"/>
          <p14:tracePt t="28545" x="6338888" y="4225925"/>
          <p14:tracePt t="28547" x="6330950" y="4225925"/>
          <p14:tracePt t="28549" x="6323013" y="4225925"/>
          <p14:tracePt t="28550" x="6315075" y="4233863"/>
          <p14:tracePt t="28552" x="6307138" y="4233863"/>
          <p14:tracePt t="28554" x="6291263" y="4241800"/>
          <p14:tracePt t="28555" x="6291263" y="4249738"/>
          <p14:tracePt t="28557" x="6283325" y="4249738"/>
          <p14:tracePt t="28558" x="6275388" y="4249738"/>
          <p14:tracePt t="28559" x="6267450" y="4257675"/>
          <p14:tracePt t="28561" x="6259513" y="4265613"/>
          <p14:tracePt t="28563" x="6251575" y="4273550"/>
          <p14:tracePt t="28565" x="6243638" y="4281488"/>
          <p14:tracePt t="28566" x="6235700" y="4281488"/>
          <p14:tracePt t="28568" x="6235700" y="4291013"/>
          <p14:tracePt t="28569" x="6227763" y="4291013"/>
          <p14:tracePt t="28570" x="6219825" y="4298950"/>
          <p14:tracePt t="28571" x="6211888" y="4306888"/>
          <p14:tracePt t="28573" x="6211888" y="4314825"/>
          <p14:tracePt t="28574" x="6203950" y="4314825"/>
          <p14:tracePt t="28576" x="6196013" y="4322763"/>
          <p14:tracePt t="28577" x="6196013" y="4330700"/>
          <p14:tracePt t="28579" x="6196013" y="4338638"/>
          <p14:tracePt t="28580" x="6188075" y="4338638"/>
          <p14:tracePt t="28581" x="6188075" y="4346575"/>
          <p14:tracePt t="28582" x="6180138" y="4354513"/>
          <p14:tracePt t="28583" x="6180138" y="4362450"/>
          <p14:tracePt t="28585" x="6172200" y="4370388"/>
          <p14:tracePt t="28586" x="6172200" y="4378325"/>
          <p14:tracePt t="28587" x="6172200" y="4386263"/>
          <p14:tracePt t="28589" x="6164263" y="4394200"/>
          <p14:tracePt t="28590" x="6164263" y="4402138"/>
          <p14:tracePt t="28592" x="6156325" y="4418013"/>
          <p14:tracePt t="28594" x="6148388" y="4418013"/>
          <p14:tracePt t="28595" x="6148388" y="4425950"/>
          <p14:tracePt t="28596" x="6148388" y="4433888"/>
          <p14:tracePt t="28597" x="6148388" y="4441825"/>
          <p14:tracePt t="28598" x="6140450" y="4441825"/>
          <p14:tracePt t="28600" x="6132513" y="4457700"/>
          <p14:tracePt t="28602" x="6124575" y="4457700"/>
          <p14:tracePt t="28603" x="6124575" y="4465638"/>
          <p14:tracePt t="28604" x="6116638" y="4473575"/>
          <p14:tracePt t="28605" x="6116638" y="4481513"/>
          <p14:tracePt t="28607" x="6100763" y="4481513"/>
          <p14:tracePt t="28608" x="6100763" y="4497388"/>
          <p14:tracePt t="28610" x="6091238" y="4505325"/>
          <p14:tracePt t="28612" x="6083300" y="4513263"/>
          <p14:tracePt t="28613" x="6075363" y="4521200"/>
          <p14:tracePt t="28615" x="6059488" y="4529138"/>
          <p14:tracePt t="28617" x="6051550" y="4537075"/>
          <p14:tracePt t="28618" x="6043613" y="4545013"/>
          <p14:tracePt t="28619" x="6035675" y="4545013"/>
          <p14:tracePt t="28620" x="6027738" y="4552950"/>
          <p14:tracePt t="28621" x="6019800" y="4560888"/>
          <p14:tracePt t="28622" x="6003925" y="4576763"/>
          <p14:tracePt t="28624" x="5988050" y="4592638"/>
          <p14:tracePt t="28626" x="5964238" y="4608513"/>
          <p14:tracePt t="28627" x="5948363" y="4616450"/>
          <p14:tracePt t="28628" x="5940425" y="4624388"/>
          <p14:tracePt t="28629" x="5924550" y="4633913"/>
          <p14:tracePt t="28630" x="5916613" y="4649788"/>
          <p14:tracePt t="28631" x="5908675" y="4657725"/>
          <p14:tracePt t="28632" x="5892800" y="4665663"/>
          <p14:tracePt t="28633" x="5884863" y="4673600"/>
          <p14:tracePt t="28634" x="5876925" y="4681538"/>
          <p14:tracePt t="28635" x="5868988" y="4697413"/>
          <p14:tracePt t="28636" x="5861050" y="4697413"/>
          <p14:tracePt t="28637" x="5861050" y="4713288"/>
          <p14:tracePt t="28638" x="5845175" y="4721225"/>
          <p14:tracePt t="28639" x="5837238" y="4737100"/>
          <p14:tracePt t="28640" x="5829300" y="4745038"/>
          <p14:tracePt t="28641" x="5821363" y="4752975"/>
          <p14:tracePt t="28642" x="5813425" y="4776788"/>
          <p14:tracePt t="28643" x="5805488" y="4784725"/>
          <p14:tracePt t="28644" x="5797550" y="4792663"/>
          <p14:tracePt t="28645" x="5797550" y="4816475"/>
          <p14:tracePt t="28646" x="5789613" y="4832350"/>
          <p14:tracePt t="28647" x="5781675" y="4848225"/>
          <p14:tracePt t="28903" x="5773738" y="4848225"/>
          <p14:tracePt t="28905" x="5757863" y="4848225"/>
          <p14:tracePt t="28907" x="5749925" y="4848225"/>
          <p14:tracePt t="28908" x="5740400" y="4848225"/>
          <p14:tracePt t="28910" x="5724525" y="4840288"/>
          <p14:tracePt t="28911" x="5716588" y="4840288"/>
          <p14:tracePt t="28912" x="5708650" y="4840288"/>
          <p14:tracePt t="28913" x="5692775" y="4840288"/>
          <p14:tracePt t="28914" x="5684838" y="4840288"/>
          <p14:tracePt t="28915" x="5676900" y="4832350"/>
          <p14:tracePt t="28916" x="5668963" y="4832350"/>
          <p14:tracePt t="28917" x="5653088" y="4832350"/>
          <p14:tracePt t="28918" x="5645150" y="4832350"/>
          <p14:tracePt t="28919" x="5637213" y="4832350"/>
          <p14:tracePt t="28920" x="5621338" y="4832350"/>
          <p14:tracePt t="28921" x="5605463" y="4832350"/>
          <p14:tracePt t="28922" x="5589588" y="4832350"/>
          <p14:tracePt t="28923" x="5573713" y="4832350"/>
          <p14:tracePt t="28924" x="5565775" y="4832350"/>
          <p14:tracePt t="28934" x="5381625" y="4832350"/>
          <p14:tracePt t="28935" x="5357813" y="4832350"/>
          <p14:tracePt t="28936" x="5341938" y="4832350"/>
          <p14:tracePt t="28937" x="5318125" y="4832350"/>
          <p14:tracePt t="28938" x="5302250" y="4832350"/>
          <p14:tracePt t="28939" x="5286375" y="4832350"/>
          <p14:tracePt t="28940" x="5262563" y="4832350"/>
          <p14:tracePt t="28941" x="5246688" y="4832350"/>
          <p14:tracePt t="28942" x="5222875" y="4832350"/>
          <p14:tracePt t="28943" x="5207000" y="4832350"/>
          <p14:tracePt t="28944" x="5191125" y="4832350"/>
          <p14:tracePt t="28945" x="5175250" y="4832350"/>
          <p14:tracePt t="28946" x="5151438" y="4832350"/>
          <p14:tracePt t="28947" x="5127625" y="4832350"/>
          <p14:tracePt t="28949" x="5103813" y="4832350"/>
          <p14:tracePt t="28950" x="5080000" y="4824413"/>
          <p14:tracePt t="28951" x="5064125" y="4824413"/>
          <p14:tracePt t="28952" x="5046663" y="4824413"/>
          <p14:tracePt t="28953" x="5030788" y="4824413"/>
          <p14:tracePt t="28954" x="5006975" y="4824413"/>
          <p14:tracePt t="28955" x="4999038" y="4824413"/>
          <p14:tracePt t="28956" x="4983163" y="4816475"/>
          <p14:tracePt t="28957" x="4959350" y="4816475"/>
          <p14:tracePt t="28958" x="4951413" y="4816475"/>
          <p14:tracePt t="28959" x="4935538" y="4816475"/>
          <p14:tracePt t="28960" x="4919663" y="4816475"/>
          <p14:tracePt t="28961" x="4911725" y="4816475"/>
          <p14:tracePt t="28962" x="4887913" y="4816475"/>
          <p14:tracePt t="28963" x="4872038" y="4816475"/>
          <p14:tracePt t="28964" x="4864100" y="4816475"/>
          <p14:tracePt t="28965" x="4856163" y="4816475"/>
          <p14:tracePt t="28966" x="4824413" y="4816475"/>
          <p14:tracePt t="28967" x="4808538" y="4816475"/>
          <p14:tracePt t="28969" x="4800600" y="4824413"/>
          <p14:tracePt t="28970" x="4792663" y="4832350"/>
          <p14:tracePt t="28971" x="4784725" y="4832350"/>
          <p14:tracePt t="28972" x="4768850" y="4848225"/>
          <p14:tracePt t="28973" x="4760913" y="4848225"/>
          <p14:tracePt t="28974" x="4752975" y="4848225"/>
          <p14:tracePt t="28975" x="4745038" y="4856163"/>
          <p14:tracePt t="28976" x="4745038" y="4864100"/>
          <p14:tracePt t="28977" x="4729163" y="4864100"/>
          <p14:tracePt t="28978" x="4729163" y="4872038"/>
          <p14:tracePt t="28979" x="4721225" y="4872038"/>
          <p14:tracePt t="28981" x="4705350" y="4872038"/>
          <p14:tracePt t="28983" x="4705350" y="4879975"/>
          <p14:tracePt t="28985" x="4695825" y="4879975"/>
          <p14:tracePt t="28986" x="4687888" y="4887913"/>
          <p14:tracePt t="28988" x="4679950" y="4895850"/>
          <p14:tracePt t="28990" x="4672013" y="4895850"/>
          <p14:tracePt t="28992" x="4672013" y="4903788"/>
          <p14:tracePt t="28994" x="4664075" y="4911725"/>
          <p14:tracePt t="28997" x="4656138" y="4919663"/>
          <p14:tracePt t="28999" x="4656138" y="4927600"/>
          <p14:tracePt t="29003" x="4648200" y="4935538"/>
          <p14:tracePt t="29005" x="4640263" y="4935538"/>
          <p14:tracePt t="29008" x="4640263" y="4943475"/>
          <p14:tracePt t="29011" x="4632325" y="4943475"/>
          <p14:tracePt t="29013" x="4632325" y="4951413"/>
          <p14:tracePt t="29015" x="4624388" y="4959350"/>
          <p14:tracePt t="29019" x="4616450" y="4959350"/>
          <p14:tracePt t="29020" x="4608513" y="4967288"/>
          <p14:tracePt t="29023" x="4600575" y="4967288"/>
          <p14:tracePt t="29024" x="4600575" y="4976813"/>
          <p14:tracePt t="29027" x="4592638" y="4976813"/>
          <p14:tracePt t="29029" x="4584700" y="4984750"/>
          <p14:tracePt t="29030" x="4576763" y="4984750"/>
          <p14:tracePt t="29032" x="4576763" y="4992688"/>
          <p14:tracePt t="29033" x="4568825" y="4992688"/>
          <p14:tracePt t="29035" x="4560888" y="4992688"/>
          <p14:tracePt t="29037" x="4552950" y="5000625"/>
          <p14:tracePt t="29038" x="4545013" y="5000625"/>
          <p14:tracePt t="29040" x="4537075" y="5000625"/>
          <p14:tracePt t="29042" x="4529138" y="5000625"/>
          <p14:tracePt t="29044" x="4521200" y="5000625"/>
          <p14:tracePt t="29045" x="4513263" y="5000625"/>
          <p14:tracePt t="29047" x="4505325" y="5000625"/>
          <p14:tracePt t="29049" x="4497388" y="5000625"/>
          <p14:tracePt t="29050" x="4497388" y="5008563"/>
          <p14:tracePt t="29051" x="4489450" y="5008563"/>
          <p14:tracePt t="29052" x="4481513" y="5008563"/>
          <p14:tracePt t="29054" x="4473575" y="5008563"/>
          <p14:tracePt t="29056" x="4457700" y="5008563"/>
          <p14:tracePt t="29058" x="4449763" y="5008563"/>
          <p14:tracePt t="29060" x="4441825" y="5008563"/>
          <p14:tracePt t="29061" x="4433888" y="5008563"/>
          <p14:tracePt t="29062" x="4425950" y="5008563"/>
          <p14:tracePt t="29063" x="4418013" y="5008563"/>
          <p14:tracePt t="29064" x="4410075" y="5008563"/>
          <p14:tracePt t="29066" x="4402138" y="5008563"/>
          <p14:tracePt t="29068" x="4394200" y="5008563"/>
          <p14:tracePt t="29070" x="4386263" y="5008563"/>
          <p14:tracePt t="29071" x="4378325" y="5008563"/>
          <p14:tracePt t="29074" x="4370388" y="5008563"/>
          <p14:tracePt t="29075" x="4362450" y="5008563"/>
          <p14:tracePt t="29076" x="4352925" y="5008563"/>
          <p14:tracePt t="29078" x="4344988" y="5008563"/>
          <p14:tracePt t="29081" x="4337050" y="5008563"/>
          <p14:tracePt t="29083" x="4329113" y="5008563"/>
          <p14:tracePt t="29084" x="4321175" y="5008563"/>
          <p14:tracePt t="29087" x="4313238" y="5008563"/>
          <p14:tracePt t="29089" x="4305300" y="5008563"/>
          <p14:tracePt t="29091" x="4297363" y="5008563"/>
          <p14:tracePt t="29093" x="4289425" y="5008563"/>
          <p14:tracePt t="29095" x="4281488" y="5008563"/>
          <p14:tracePt t="29099" x="4273550" y="5008563"/>
          <p14:tracePt t="29101" x="4265613" y="5008563"/>
          <p14:tracePt t="29103" x="4257675" y="5008563"/>
          <p14:tracePt t="29106" x="4249738" y="5008563"/>
          <p14:tracePt t="29109" x="4241800" y="5008563"/>
          <p14:tracePt t="29111" x="4233863" y="5008563"/>
          <p14:tracePt t="29113" x="4225925" y="5008563"/>
          <p14:tracePt t="29116" x="4217988" y="5008563"/>
          <p14:tracePt t="29118" x="4210050" y="5008563"/>
          <p14:tracePt t="29120" x="4202113" y="5008563"/>
          <p14:tracePt t="29121" x="4194175" y="5008563"/>
          <p14:tracePt t="29123" x="4186238" y="5008563"/>
          <p14:tracePt t="29125" x="4178300" y="5008563"/>
          <p14:tracePt t="29127" x="4170363" y="5008563"/>
          <p14:tracePt t="29128" x="4162425" y="5008563"/>
          <p14:tracePt t="29130" x="4154488" y="5008563"/>
          <p14:tracePt t="29131" x="4146550" y="5008563"/>
          <p14:tracePt t="29133" x="4138613" y="5008563"/>
          <p14:tracePt t="29134" x="4130675" y="5008563"/>
          <p14:tracePt t="29136" x="4122738" y="5008563"/>
          <p14:tracePt t="29137" x="4114800" y="5008563"/>
          <p14:tracePt t="29138" x="4106863" y="5008563"/>
          <p14:tracePt t="29140" x="4098925" y="5008563"/>
          <p14:tracePt t="29142" x="4083050" y="5008563"/>
          <p14:tracePt t="29144" x="4075113" y="5008563"/>
          <p14:tracePt t="29145" x="4067175" y="5008563"/>
          <p14:tracePt t="29146" x="4059238" y="5008563"/>
          <p14:tracePt t="29148" x="4051300" y="5008563"/>
          <p14:tracePt t="29149" x="4035425" y="5008563"/>
          <p14:tracePt t="29151" x="4027488" y="5008563"/>
          <p14:tracePt t="29152" x="4019550" y="5008563"/>
          <p14:tracePt t="29153" x="4011613" y="5008563"/>
          <p14:tracePt t="29155" x="4002088" y="5008563"/>
          <p14:tracePt t="29156" x="3994150" y="5008563"/>
          <p14:tracePt t="29157" x="3978275" y="5008563"/>
          <p14:tracePt t="29159" x="3970338" y="5000625"/>
          <p14:tracePt t="29160" x="3962400" y="5000625"/>
          <p14:tracePt t="29161" x="3954463" y="5000625"/>
          <p14:tracePt t="29162" x="3946525" y="4992688"/>
          <p14:tracePt t="29163" x="3938588" y="4992688"/>
          <p14:tracePt t="29165" x="3922713" y="4992688"/>
          <p14:tracePt t="29166" x="3914775" y="4992688"/>
          <p14:tracePt t="29168" x="3898900" y="4992688"/>
          <p14:tracePt t="29169" x="3890963" y="4984750"/>
          <p14:tracePt t="29170" x="3883025" y="4984750"/>
          <p14:tracePt t="29171" x="3875088" y="4976813"/>
          <p14:tracePt t="29172" x="3867150" y="4976813"/>
          <p14:tracePt t="29173" x="3859213" y="4976813"/>
          <p14:tracePt t="29174" x="3851275" y="4967288"/>
          <p14:tracePt t="29175" x="3843338" y="4967288"/>
          <p14:tracePt t="29177" x="3835400" y="4967288"/>
          <p14:tracePt t="29178" x="3827463" y="4967288"/>
          <p14:tracePt t="29179" x="3819525" y="4959350"/>
          <p14:tracePt t="29180" x="3811588" y="4951413"/>
          <p14:tracePt t="29182" x="3803650" y="4951413"/>
          <p14:tracePt t="29184" x="3795713" y="4943475"/>
          <p14:tracePt t="29185" x="3787775" y="4943475"/>
          <p14:tracePt t="29186" x="3779838" y="4943475"/>
          <p14:tracePt t="29187" x="3779838" y="4935538"/>
          <p14:tracePt t="29188" x="3771900" y="4935538"/>
          <p14:tracePt t="29191" x="3763963" y="4927600"/>
          <p14:tracePt t="29192" x="3756025" y="4927600"/>
          <p14:tracePt t="29193" x="3756025" y="4919663"/>
          <p14:tracePt t="29195" x="3748088" y="4919663"/>
          <p14:tracePt t="29197" x="3748088" y="4911725"/>
          <p14:tracePt t="29198" x="3740150" y="4911725"/>
          <p14:tracePt t="29201" x="3740150" y="4903788"/>
          <p14:tracePt t="29202" x="3732213" y="4903788"/>
          <p14:tracePt t="29204" x="3724275" y="4895850"/>
          <p14:tracePt t="29208" x="3724275" y="4887913"/>
          <p14:tracePt t="29209" x="3716338" y="4887913"/>
          <p14:tracePt t="29211" x="3716338" y="4879975"/>
          <p14:tracePt t="29216" x="3708400" y="4872038"/>
          <p14:tracePt t="29220" x="3708400" y="4864100"/>
          <p14:tracePt t="29222" x="3708400" y="4856163"/>
          <p14:tracePt t="29226" x="3708400" y="4848225"/>
          <p14:tracePt t="29230" x="3700463" y="4840288"/>
          <p14:tracePt t="29233" x="3700463" y="4832350"/>
          <p14:tracePt t="29237" x="3700463" y="4824413"/>
          <p14:tracePt t="29238" x="3700463" y="4816475"/>
          <p14:tracePt t="29241" x="3700463" y="4808538"/>
          <p14:tracePt t="29243" x="3700463" y="4800600"/>
          <p14:tracePt t="29245" x="3700463" y="4792663"/>
          <p14:tracePt t="29246" x="3700463" y="4784725"/>
          <p14:tracePt t="29249" x="3700463" y="4776788"/>
          <p14:tracePt t="29251" x="3700463" y="4768850"/>
          <p14:tracePt t="29253" x="3700463" y="4760913"/>
          <p14:tracePt t="29254" x="3700463" y="4752975"/>
          <p14:tracePt t="29256" x="3700463" y="4745038"/>
          <p14:tracePt t="29257" x="3700463" y="4737100"/>
          <p14:tracePt t="29258" x="3700463" y="4729163"/>
          <p14:tracePt t="29260" x="3700463" y="4721225"/>
          <p14:tracePt t="29261" x="3700463" y="4713288"/>
          <p14:tracePt t="29263" x="3700463" y="4705350"/>
          <p14:tracePt t="29264" x="3700463" y="4697413"/>
          <p14:tracePt t="29265" x="3700463" y="4689475"/>
          <p14:tracePt t="29266" x="3700463" y="4681538"/>
          <p14:tracePt t="29267" x="3700463" y="4673600"/>
          <p14:tracePt t="29268" x="3700463" y="4665663"/>
          <p14:tracePt t="29269" x="3700463" y="4657725"/>
          <p14:tracePt t="29270" x="3700463" y="4649788"/>
          <p14:tracePt t="29271" x="3700463" y="4641850"/>
          <p14:tracePt t="29273" x="3700463" y="4624388"/>
          <p14:tracePt t="29275" x="3700463" y="4608513"/>
          <p14:tracePt t="29276" x="3700463" y="4600575"/>
          <p14:tracePt t="29277" x="3700463" y="4592638"/>
          <p14:tracePt t="29278" x="3700463" y="4584700"/>
          <p14:tracePt t="29279" x="3700463" y="4568825"/>
          <p14:tracePt t="29280" x="3700463" y="4560888"/>
          <p14:tracePt t="29281" x="3700463" y="4552950"/>
          <p14:tracePt t="29282" x="3700463" y="4537075"/>
          <p14:tracePt t="29283" x="3700463" y="4529138"/>
          <p14:tracePt t="29284" x="3700463" y="4513263"/>
          <p14:tracePt t="29286" x="3700463" y="4497388"/>
          <p14:tracePt t="29287" x="3700463" y="4481513"/>
          <p14:tracePt t="29288" x="3700463" y="4457700"/>
          <p14:tracePt t="29290" x="3700463" y="4441825"/>
          <p14:tracePt t="29291" x="3700463" y="4433888"/>
          <p14:tracePt t="29292" x="3700463" y="4418013"/>
          <p14:tracePt t="29293" x="3700463" y="4410075"/>
          <p14:tracePt t="29294" x="3700463" y="4394200"/>
          <p14:tracePt t="29295" x="3692525" y="4386263"/>
          <p14:tracePt t="29296" x="3692525" y="4370388"/>
          <p14:tracePt t="29297" x="3692525" y="4362450"/>
          <p14:tracePt t="29298" x="3692525" y="4346575"/>
          <p14:tracePt t="29299" x="3692525" y="4338638"/>
          <p14:tracePt t="29300" x="3692525" y="4322763"/>
          <p14:tracePt t="29301" x="3692525" y="4306888"/>
          <p14:tracePt t="29302" x="3692525" y="4291013"/>
          <p14:tracePt t="29303" x="3684588" y="4265613"/>
          <p14:tracePt t="29304" x="3684588" y="4249738"/>
          <p14:tracePt t="29306" x="3684588" y="4233863"/>
          <p14:tracePt t="29307" x="3684588" y="4217988"/>
          <p14:tracePt t="29308" x="3684588" y="4210050"/>
          <p14:tracePt t="29309" x="3684588" y="4202113"/>
          <p14:tracePt t="29310" x="3684588" y="4194175"/>
          <p14:tracePt t="29311" x="3684588" y="4178300"/>
          <p14:tracePt t="29312" x="3684588" y="4170363"/>
          <p14:tracePt t="29313" x="3684588" y="4162425"/>
          <p14:tracePt t="29314" x="3684588" y="4146550"/>
          <p14:tracePt t="29315" x="3684588" y="4138613"/>
          <p14:tracePt t="29316" x="3684588" y="4130675"/>
          <p14:tracePt t="29317" x="3684588" y="4122738"/>
          <p14:tracePt t="29318" x="3684588" y="4106863"/>
          <p14:tracePt t="29320" x="3684588" y="4098925"/>
          <p14:tracePt t="29321" x="3684588" y="4090988"/>
          <p14:tracePt t="29322" x="3684588" y="4083050"/>
          <p14:tracePt t="29323" x="3684588" y="4075113"/>
          <p14:tracePt t="29325" x="3684588" y="4059238"/>
          <p14:tracePt t="29326" x="3684588" y="4051300"/>
          <p14:tracePt t="29328" x="3684588" y="4043363"/>
          <p14:tracePt t="29329" x="3684588" y="4035425"/>
          <p14:tracePt t="29330" x="3684588" y="4027488"/>
          <p14:tracePt t="29332" x="3684588" y="4019550"/>
          <p14:tracePt t="29333" x="3692525" y="4011613"/>
          <p14:tracePt t="29334" x="3692525" y="4003675"/>
          <p14:tracePt t="29336" x="3692525" y="3995738"/>
          <p14:tracePt t="29337" x="3692525" y="3987800"/>
          <p14:tracePt t="29338" x="3700463" y="3979863"/>
          <p14:tracePt t="29340" x="3700463" y="3971925"/>
          <p14:tracePt t="29342" x="3708400" y="3956050"/>
          <p14:tracePt t="29344" x="3716338" y="3948113"/>
          <p14:tracePt t="29346" x="3716338" y="3938588"/>
          <p14:tracePt t="29347" x="3716338" y="3930650"/>
          <p14:tracePt t="29348" x="3724275" y="3914775"/>
          <p14:tracePt t="29350" x="3724275" y="3898900"/>
          <p14:tracePt t="29351" x="3732213" y="3898900"/>
          <p14:tracePt t="29352" x="3732213" y="3890963"/>
          <p14:tracePt t="29353" x="3740150" y="3890963"/>
          <p14:tracePt t="29354" x="3740150" y="3883025"/>
          <p14:tracePt t="29355" x="3740150" y="3875088"/>
          <p14:tracePt t="29356" x="3740150" y="3867150"/>
          <p14:tracePt t="29358" x="3748088" y="3859213"/>
          <p14:tracePt t="29359" x="3748088" y="3851275"/>
          <p14:tracePt t="29360" x="3748088" y="3843338"/>
          <p14:tracePt t="29361" x="3756025" y="3843338"/>
          <p14:tracePt t="29362" x="3756025" y="3835400"/>
          <p14:tracePt t="29363" x="3763963" y="3827463"/>
          <p14:tracePt t="29365" x="3763963" y="3819525"/>
          <p14:tracePt t="29366" x="3763963" y="3811588"/>
          <p14:tracePt t="29367" x="3771900" y="3811588"/>
          <p14:tracePt t="29368" x="3771900" y="3803650"/>
          <p14:tracePt t="29369" x="3771900" y="3795713"/>
          <p14:tracePt t="29370" x="3779838" y="3787775"/>
          <p14:tracePt t="29372" x="3779838" y="3779838"/>
          <p14:tracePt t="29374" x="3779838" y="3771900"/>
          <p14:tracePt t="29375" x="3787775" y="3763963"/>
          <p14:tracePt t="29376" x="3795713" y="3763963"/>
          <p14:tracePt t="29377" x="3795713" y="3756025"/>
          <p14:tracePt t="29378" x="3803650" y="3748088"/>
          <p14:tracePt t="29379" x="3803650" y="3740150"/>
          <p14:tracePt t="29381" x="3803650" y="3732213"/>
          <p14:tracePt t="29382" x="3819525" y="3724275"/>
          <p14:tracePt t="29383" x="3819525" y="3716338"/>
          <p14:tracePt t="29385" x="3819525" y="3708400"/>
          <p14:tracePt t="29386" x="3827463" y="3708400"/>
          <p14:tracePt t="29387" x="3827463" y="3692525"/>
          <p14:tracePt t="29388" x="3835400" y="3692525"/>
          <p14:tracePt t="29389" x="3835400" y="3684588"/>
          <p14:tracePt t="29391" x="3843338" y="3668713"/>
          <p14:tracePt t="29392" x="3851275" y="3668713"/>
          <p14:tracePt t="29393" x="3851275" y="3660775"/>
          <p14:tracePt t="29394" x="3859213" y="3652838"/>
          <p14:tracePt t="29396" x="3859213" y="3636963"/>
          <p14:tracePt t="29397" x="3867150" y="3636963"/>
          <p14:tracePt t="29398" x="3875088" y="3629025"/>
          <p14:tracePt t="29399" x="3883025" y="3621088"/>
          <p14:tracePt t="29400" x="3883025" y="3613150"/>
          <p14:tracePt t="29401" x="3883025" y="3605213"/>
          <p14:tracePt t="29402" x="3883025" y="3595688"/>
          <p14:tracePt t="29403" x="3898900" y="3587750"/>
          <p14:tracePt t="29404" x="3898900" y="3579813"/>
          <p14:tracePt t="29405" x="3898900" y="3563938"/>
          <p14:tracePt t="29406" x="3906838" y="3563938"/>
          <p14:tracePt t="29407" x="3914775" y="3556000"/>
          <p14:tracePt t="29408" x="3914775" y="3540125"/>
          <p14:tracePt t="29409" x="3922713" y="3540125"/>
          <p14:tracePt t="29410" x="3930650" y="3524250"/>
          <p14:tracePt t="29411" x="3930650" y="3516313"/>
          <p14:tracePt t="29412" x="3938588" y="3508375"/>
          <p14:tracePt t="29413" x="3946525" y="3492500"/>
          <p14:tracePt t="29415" x="3954463" y="3476625"/>
          <p14:tracePt t="29416" x="3954463" y="3468688"/>
          <p14:tracePt t="29417" x="3970338" y="3452813"/>
          <p14:tracePt t="29418" x="3970338" y="3444875"/>
          <p14:tracePt t="29419" x="3978275" y="3436938"/>
          <p14:tracePt t="29420" x="3978275" y="3421063"/>
          <p14:tracePt t="29421" x="3986213" y="3413125"/>
          <p14:tracePt t="29422" x="3994150" y="3405188"/>
          <p14:tracePt t="29423" x="3994150" y="3389313"/>
          <p14:tracePt t="29424" x="4002088" y="3373438"/>
          <p14:tracePt t="29425" x="4019550" y="3349625"/>
          <p14:tracePt t="29426" x="4019550" y="3333750"/>
          <p14:tracePt t="29427" x="4027488" y="3325813"/>
          <p14:tracePt t="29428" x="4035425" y="3317875"/>
          <p14:tracePt t="29429" x="4035425" y="3302000"/>
          <p14:tracePt t="29430" x="4043363" y="3286125"/>
          <p14:tracePt t="29431" x="4051300" y="3278188"/>
          <p14:tracePt t="29432" x="4051300" y="3262313"/>
          <p14:tracePt t="29433" x="4059238" y="3244850"/>
          <p14:tracePt t="29434" x="4067175" y="3228975"/>
          <p14:tracePt t="29435" x="4075113" y="3221038"/>
          <p14:tracePt t="29436" x="4083050" y="3205163"/>
          <p14:tracePt t="29437" x="4083050" y="3197225"/>
          <p14:tracePt t="29438" x="4090988" y="3181350"/>
          <p14:tracePt t="29439" x="4090988" y="3165475"/>
          <p14:tracePt t="29441" x="4098925" y="3149600"/>
          <p14:tracePt t="29442" x="4106863" y="3133725"/>
          <p14:tracePt t="29443" x="4114800" y="3125788"/>
          <p14:tracePt t="29444" x="4114800" y="3109913"/>
          <p14:tracePt t="29445" x="4122738" y="3101975"/>
          <p14:tracePt t="29446" x="4130675" y="3078163"/>
          <p14:tracePt t="29447" x="4130675" y="3070225"/>
          <p14:tracePt t="29448" x="4138613" y="3062288"/>
          <p14:tracePt t="29449" x="4146550" y="3046413"/>
          <p14:tracePt t="29450" x="4146550" y="3030538"/>
          <p14:tracePt t="29451" x="4154488" y="3022600"/>
          <p14:tracePt t="29452" x="4162425" y="2998788"/>
          <p14:tracePt t="29453" x="4162425" y="2982913"/>
          <p14:tracePt t="29454" x="4170363" y="2974975"/>
          <p14:tracePt t="29455" x="4178300" y="2959100"/>
          <p14:tracePt t="29456" x="4178300" y="2943225"/>
          <p14:tracePt t="29457" x="4186238" y="2935288"/>
          <p14:tracePt t="29458" x="4186238" y="2927350"/>
          <p14:tracePt t="29459" x="4194175" y="2909888"/>
          <p14:tracePt t="29460" x="4202113" y="2894013"/>
          <p14:tracePt t="29461" x="4202113" y="2878138"/>
          <p14:tracePt t="29462" x="4202113" y="2870200"/>
          <p14:tracePt t="29463" x="4210050" y="2854325"/>
          <p14:tracePt t="29464" x="4217988" y="2846388"/>
          <p14:tracePt t="29465" x="4217988" y="2838450"/>
          <p14:tracePt t="29466" x="4225925" y="2814638"/>
          <p14:tracePt t="29467" x="4225925" y="2798763"/>
          <p14:tracePt t="29468" x="4233863" y="2790825"/>
          <p14:tracePt t="29469" x="4233863" y="2782888"/>
          <p14:tracePt t="29470" x="4241800" y="2759075"/>
          <p14:tracePt t="29471" x="4241800" y="2751138"/>
          <p14:tracePt t="29472" x="4241800" y="2743200"/>
          <p14:tracePt t="29473" x="4241800" y="2735263"/>
          <p14:tracePt t="29474" x="4257675" y="2719388"/>
          <p14:tracePt t="29475" x="4257675" y="2711450"/>
          <p14:tracePt t="29476" x="4257675" y="2695575"/>
          <p14:tracePt t="29477" x="4257675" y="2687638"/>
          <p14:tracePt t="29478" x="4265613" y="2679700"/>
          <p14:tracePt t="29479" x="4273550" y="2663825"/>
          <p14:tracePt t="29480" x="4273550" y="2655888"/>
          <p14:tracePt t="29481" x="4273550" y="2647950"/>
          <p14:tracePt t="29482" x="4281488" y="2632075"/>
          <p14:tracePt t="29483" x="4289425" y="2624138"/>
          <p14:tracePt t="29484" x="4289425" y="2616200"/>
          <p14:tracePt t="29485" x="4297363" y="2600325"/>
          <p14:tracePt t="29486" x="4297363" y="2592388"/>
          <p14:tracePt t="29487" x="4297363" y="2584450"/>
          <p14:tracePt t="29488" x="4297363" y="2576513"/>
          <p14:tracePt t="29489" x="4305300" y="2559050"/>
          <p14:tracePt t="29490" x="4313238" y="2543175"/>
          <p14:tracePt t="29491" x="4313238" y="2535238"/>
          <p14:tracePt t="29492" x="4321175" y="2527300"/>
          <p14:tracePt t="29493" x="4321175" y="2519363"/>
          <p14:tracePt t="29494" x="4329113" y="2503488"/>
          <p14:tracePt t="29495" x="4329113" y="2495550"/>
          <p14:tracePt t="29496" x="4337050" y="2487613"/>
          <p14:tracePt t="29497" x="4337050" y="2471738"/>
          <p14:tracePt t="29498" x="4344988" y="2463800"/>
          <p14:tracePt t="29499" x="4344988" y="2447925"/>
          <p14:tracePt t="29500" x="4352925" y="2447925"/>
          <p14:tracePt t="29501" x="4352925" y="2432050"/>
          <p14:tracePt t="29502" x="4352925" y="2424113"/>
          <p14:tracePt t="29503" x="4370388" y="2408238"/>
          <p14:tracePt t="29504" x="4370388" y="2400300"/>
          <p14:tracePt t="29505" x="4370388" y="2392363"/>
          <p14:tracePt t="29506" x="4370388" y="2384425"/>
          <p14:tracePt t="29507" x="4378325" y="2376488"/>
          <p14:tracePt t="29508" x="4386263" y="2360613"/>
          <p14:tracePt t="29509" x="4386263" y="2352675"/>
          <p14:tracePt t="29510" x="4394200" y="2336800"/>
          <p14:tracePt t="29511" x="4402138" y="2328863"/>
          <p14:tracePt t="29512" x="4402138" y="2320925"/>
          <p14:tracePt t="29513" x="4402138" y="2305050"/>
          <p14:tracePt t="29514" x="4410075" y="2297113"/>
          <p14:tracePt t="29515" x="4418013" y="2289175"/>
          <p14:tracePt t="29516" x="4418013" y="2281238"/>
          <p14:tracePt t="29517" x="4418013" y="2265363"/>
          <p14:tracePt t="29518" x="4425950" y="2265363"/>
          <p14:tracePt t="29519" x="4425950" y="2249488"/>
          <p14:tracePt t="29520" x="4433888" y="2241550"/>
          <p14:tracePt t="29521" x="4433888" y="2233613"/>
          <p14:tracePt t="29522" x="4441825" y="2216150"/>
          <p14:tracePt t="29523" x="4449763" y="2208213"/>
          <p14:tracePt t="29524" x="4449763" y="2200275"/>
          <p14:tracePt t="29525" x="4457700" y="2192338"/>
          <p14:tracePt t="29526" x="4457700" y="2184400"/>
          <p14:tracePt t="29527" x="4465638" y="2168525"/>
          <p14:tracePt t="29528" x="4465638" y="2160588"/>
          <p14:tracePt t="29529" x="4473575" y="2160588"/>
          <p14:tracePt t="29530" x="4473575" y="2152650"/>
          <p14:tracePt t="29531" x="4481513" y="2144713"/>
          <p14:tracePt t="29532" x="4481513" y="2128838"/>
          <p14:tracePt t="29533" x="4489450" y="2120900"/>
          <p14:tracePt t="29534" x="4497388" y="2112963"/>
          <p14:tracePt t="29535" x="4497388" y="2105025"/>
          <p14:tracePt t="29536" x="4505325" y="2097088"/>
          <p14:tracePt t="29537" x="4513263" y="2089150"/>
          <p14:tracePt t="29539" x="4513263" y="2073275"/>
          <p14:tracePt t="29540" x="4521200" y="2073275"/>
          <p14:tracePt t="29541" x="4521200" y="2065338"/>
          <p14:tracePt t="29542" x="4521200" y="2057400"/>
          <p14:tracePt t="29543" x="4537075" y="2049463"/>
          <p14:tracePt t="29544" x="4537075" y="2041525"/>
          <p14:tracePt t="29546" x="4545013" y="2041525"/>
          <p14:tracePt t="29547" x="4545013" y="2025650"/>
          <p14:tracePt t="29548" x="4552950" y="2025650"/>
          <p14:tracePt t="29550" x="4560888" y="2017713"/>
          <p14:tracePt t="29552" x="4560888" y="2009775"/>
          <p14:tracePt t="29553" x="4568825" y="2009775"/>
          <p14:tracePt t="29554" x="4568825" y="2001838"/>
          <p14:tracePt t="29555" x="4576763" y="2001838"/>
          <p14:tracePt t="29556" x="4576763" y="1993900"/>
          <p14:tracePt t="29559" x="4584700" y="1993900"/>
          <p14:tracePt t="29560" x="4592638" y="1985963"/>
          <p14:tracePt t="29563" x="4600575" y="1985963"/>
          <p14:tracePt t="29564" x="4600575" y="1978025"/>
          <p14:tracePt t="29566" x="4608513" y="1978025"/>
          <p14:tracePt t="29568" x="4608513" y="1970088"/>
          <p14:tracePt t="29569" x="4616450" y="1970088"/>
          <p14:tracePt t="29571" x="4624388" y="1970088"/>
          <p14:tracePt t="29574" x="4624388" y="1962150"/>
          <p14:tracePt t="29575" x="4632325" y="1962150"/>
          <p14:tracePt t="29578" x="4640263" y="1962150"/>
          <p14:tracePt t="29581" x="4648200" y="1954213"/>
          <p14:tracePt t="29583" x="4656138" y="1954213"/>
          <p14:tracePt t="29587" x="4664075" y="1954213"/>
          <p14:tracePt t="29589" x="4664075" y="1946275"/>
          <p14:tracePt t="29590" x="4672013" y="1946275"/>
          <p14:tracePt t="29594" x="4679950" y="1946275"/>
          <p14:tracePt t="29596" x="4687888" y="1938338"/>
          <p14:tracePt t="29599" x="4695825" y="1938338"/>
          <p14:tracePt t="29601" x="4695825" y="1930400"/>
          <p14:tracePt t="29603" x="4705350" y="1930400"/>
          <p14:tracePt t="29607" x="4713288" y="1930400"/>
          <p14:tracePt t="29608" x="4713288" y="1922463"/>
          <p14:tracePt t="29609" x="4721225" y="1922463"/>
          <p14:tracePt t="29613" x="4729163" y="1922463"/>
          <p14:tracePt t="29616" x="4729163" y="1914525"/>
          <p14:tracePt t="29618" x="4737100" y="1914525"/>
          <p14:tracePt t="29623" x="4745038" y="1914525"/>
          <p14:tracePt t="29625" x="4745038" y="1906588"/>
          <p14:tracePt t="29626" x="4752975" y="1906588"/>
          <p14:tracePt t="29629" x="4752975" y="1898650"/>
          <p14:tracePt t="29632" x="4760913" y="1898650"/>
          <p14:tracePt t="29639" x="4768850" y="1898650"/>
          <p14:tracePt t="29645" x="4768850" y="1890713"/>
          <p14:tracePt t="29701" x="4760913" y="1890713"/>
          <p14:tracePt t="29705" x="4752975" y="1890713"/>
          <p14:tracePt t="29707" x="4745038" y="1890713"/>
          <p14:tracePt t="29709" x="4745038" y="1898650"/>
          <p14:tracePt t="29710" x="4737100" y="1898650"/>
          <p14:tracePt t="29712" x="4729163" y="1906588"/>
          <p14:tracePt t="29715" x="4721225" y="1906588"/>
          <p14:tracePt t="29716" x="4713288" y="1914525"/>
          <p14:tracePt t="29718" x="4705350" y="1914525"/>
          <p14:tracePt t="29720" x="4695825" y="1922463"/>
          <p14:tracePt t="29722" x="4687888" y="1922463"/>
          <p14:tracePt t="29723" x="4679950" y="1930400"/>
          <p14:tracePt t="29725" x="4672013" y="1938338"/>
          <p14:tracePt t="29727" x="4664075" y="1938338"/>
          <p14:tracePt t="29728" x="4664075" y="1946275"/>
          <p14:tracePt t="29729" x="4656138" y="1946275"/>
          <p14:tracePt t="29730" x="4648200" y="1946275"/>
          <p14:tracePt t="29731" x="4648200" y="1954213"/>
          <p14:tracePt t="29732" x="4640263" y="1954213"/>
          <p14:tracePt t="29734" x="4632325" y="1954213"/>
          <p14:tracePt t="29735" x="4632325" y="1962150"/>
          <p14:tracePt t="29736" x="4624388" y="1962150"/>
          <p14:tracePt t="29737" x="4616450" y="1962150"/>
          <p14:tracePt t="29738" x="4616450" y="1970088"/>
          <p14:tracePt t="29739" x="4608513" y="1978025"/>
          <p14:tracePt t="29741" x="4600575" y="1978025"/>
          <p14:tracePt t="29742" x="4600575" y="1985963"/>
          <p14:tracePt t="29744" x="4592638" y="1985963"/>
          <p14:tracePt t="29745" x="4584700" y="1993900"/>
          <p14:tracePt t="29747" x="4576763" y="1993900"/>
          <p14:tracePt t="29748" x="4576763" y="2001838"/>
          <p14:tracePt t="29749" x="4568825" y="2001838"/>
          <p14:tracePt t="29750" x="4568825" y="2009775"/>
          <p14:tracePt t="29752" x="4560888" y="2009775"/>
          <p14:tracePt t="29753" x="4552950" y="2017713"/>
          <p14:tracePt t="29755" x="4545013" y="2025650"/>
          <p14:tracePt t="29757" x="4537075" y="2025650"/>
          <p14:tracePt t="29758" x="4537075" y="2041525"/>
          <p14:tracePt t="29759" x="4529138" y="2041525"/>
          <p14:tracePt t="29760" x="4521200" y="2049463"/>
          <p14:tracePt t="29762" x="4513263" y="2057400"/>
          <p14:tracePt t="29763" x="4513263" y="2065338"/>
          <p14:tracePt t="29764" x="4505325" y="2065338"/>
          <p14:tracePt t="29766" x="4489450" y="2073275"/>
          <p14:tracePt t="29768" x="4481513" y="2089150"/>
          <p14:tracePt t="29770" x="4473575" y="2097088"/>
          <p14:tracePt t="29771" x="4465638" y="2097088"/>
          <p14:tracePt t="29772" x="4457700" y="2105025"/>
          <p14:tracePt t="29773" x="4457700" y="2112963"/>
          <p14:tracePt t="29774" x="4441825" y="2120900"/>
          <p14:tracePt t="29776" x="4425950" y="2136775"/>
          <p14:tracePt t="29778" x="4418013" y="2144713"/>
          <p14:tracePt t="29779" x="4410075" y="2152650"/>
          <p14:tracePt t="29780" x="4402138" y="2168525"/>
          <p14:tracePt t="29781" x="4394200" y="2168525"/>
          <p14:tracePt t="29782" x="4386263" y="2176463"/>
          <p14:tracePt t="29783" x="4386263" y="2184400"/>
          <p14:tracePt t="29784" x="4370388" y="2192338"/>
          <p14:tracePt t="29785" x="4370388" y="2200275"/>
          <p14:tracePt t="29786" x="4362450" y="2208213"/>
          <p14:tracePt t="29787" x="4344988" y="2216150"/>
          <p14:tracePt t="29788" x="4337050" y="2224088"/>
          <p14:tracePt t="29790" x="4329113" y="2233613"/>
          <p14:tracePt t="29792" x="4313238" y="2249488"/>
          <p14:tracePt t="29793" x="4305300" y="2257425"/>
          <p14:tracePt t="29794" x="4297363" y="2265363"/>
          <p14:tracePt t="29795" x="4297363" y="2273300"/>
          <p14:tracePt t="29796" x="4281488" y="2281238"/>
          <p14:tracePt t="29797" x="4281488" y="2289175"/>
          <p14:tracePt t="29798" x="4273550" y="2297113"/>
          <p14:tracePt t="29799" x="4265613" y="2305050"/>
          <p14:tracePt t="29800" x="4257675" y="2305050"/>
          <p14:tracePt t="29801" x="4257675" y="2312988"/>
          <p14:tracePt t="29802" x="4241800" y="2320925"/>
          <p14:tracePt t="29803" x="4241800" y="2328863"/>
          <p14:tracePt t="29804" x="4233863" y="2328863"/>
          <p14:tracePt t="29805" x="4225925" y="2344738"/>
          <p14:tracePt t="29806" x="4217988" y="2352675"/>
          <p14:tracePt t="29807" x="4210050" y="2360613"/>
          <p14:tracePt t="29808" x="4202113" y="2368550"/>
          <p14:tracePt t="29809" x="4194175" y="2376488"/>
          <p14:tracePt t="29810" x="4186238" y="2392363"/>
          <p14:tracePt t="29812" x="4178300" y="2400300"/>
          <p14:tracePt t="29813" x="4170363" y="2408238"/>
          <p14:tracePt t="29814" x="4162425" y="2416175"/>
          <p14:tracePt t="29815" x="4162425" y="2424113"/>
          <p14:tracePt t="29816" x="4154488" y="2432050"/>
          <p14:tracePt t="29817" x="4146550" y="2439988"/>
          <p14:tracePt t="29818" x="4138613" y="2455863"/>
          <p14:tracePt t="29819" x="4130675" y="2463800"/>
          <p14:tracePt t="29820" x="4130675" y="2471738"/>
          <p14:tracePt t="29821" x="4114800" y="2479675"/>
          <p14:tracePt t="29822" x="4114800" y="2487613"/>
          <p14:tracePt t="29824" x="4106863" y="2503488"/>
          <p14:tracePt t="29825" x="4098925" y="2511425"/>
          <p14:tracePt t="29826" x="4098925" y="2519363"/>
          <p14:tracePt t="29827" x="4090988" y="2535238"/>
          <p14:tracePt t="29828" x="4083050" y="2543175"/>
          <p14:tracePt t="29829" x="4075113" y="2559050"/>
          <p14:tracePt t="29830" x="4067175" y="2566988"/>
          <p14:tracePt t="29831" x="4067175" y="2584450"/>
          <p14:tracePt t="29832" x="4059238" y="2584450"/>
          <p14:tracePt t="29833" x="4051300" y="2592388"/>
          <p14:tracePt t="29834" x="4051300" y="2608263"/>
          <p14:tracePt t="29835" x="4043363" y="2624138"/>
          <p14:tracePt t="29836" x="4035425" y="2632075"/>
          <p14:tracePt t="29837" x="4035425" y="2647950"/>
          <p14:tracePt t="29838" x="4027488" y="2663825"/>
          <p14:tracePt t="29839" x="4019550" y="2671763"/>
          <p14:tracePt t="29840" x="4019550" y="2687638"/>
          <p14:tracePt t="29841" x="4019550" y="2695575"/>
          <p14:tracePt t="29842" x="4002088" y="2711450"/>
          <p14:tracePt t="29843" x="4002088" y="2719388"/>
          <p14:tracePt t="29844" x="3994150" y="2735263"/>
          <p14:tracePt t="29845" x="3994150" y="2743200"/>
          <p14:tracePt t="29846" x="3986213" y="2751138"/>
          <p14:tracePt t="29847" x="3986213" y="2767013"/>
          <p14:tracePt t="29848" x="3978275" y="2774950"/>
          <p14:tracePt t="29849" x="3978275" y="2782888"/>
          <p14:tracePt t="29850" x="3978275" y="2790825"/>
          <p14:tracePt t="29851" x="3970338" y="2806700"/>
          <p14:tracePt t="29853" x="3962400" y="2822575"/>
          <p14:tracePt t="29854" x="3962400" y="2830513"/>
          <p14:tracePt t="29855" x="3954463" y="2838450"/>
          <p14:tracePt t="29856" x="3954463" y="2846388"/>
          <p14:tracePt t="29857" x="3954463" y="2854325"/>
          <p14:tracePt t="29858" x="3946525" y="2862263"/>
          <p14:tracePt t="29859" x="3938588" y="2870200"/>
          <p14:tracePt t="29860" x="3938588" y="2878138"/>
          <p14:tracePt t="29861" x="3938588" y="2886075"/>
          <p14:tracePt t="29862" x="3938588" y="2894013"/>
          <p14:tracePt t="29863" x="3930650" y="2901950"/>
          <p14:tracePt t="29865" x="3930650" y="2909888"/>
          <p14:tracePt t="29866" x="3922713" y="2919413"/>
          <p14:tracePt t="29867" x="3922713" y="2927350"/>
          <p14:tracePt t="29868" x="3922713" y="2935288"/>
          <p14:tracePt t="29869" x="3914775" y="2935288"/>
          <p14:tracePt t="29870" x="3906838" y="2951163"/>
          <p14:tracePt t="29872" x="3906838" y="2959100"/>
          <p14:tracePt t="29874" x="3898900" y="2967038"/>
          <p14:tracePt t="29875" x="3898900" y="2974975"/>
          <p14:tracePt t="29877" x="3898900" y="2982913"/>
          <p14:tracePt t="29878" x="3890963" y="2990850"/>
          <p14:tracePt t="29879" x="3883025" y="2998788"/>
          <p14:tracePt t="29881" x="3883025" y="3006725"/>
          <p14:tracePt t="29883" x="3875088" y="3014663"/>
          <p14:tracePt t="29885" x="3875088" y="3022600"/>
          <p14:tracePt t="29886" x="3867150" y="3030538"/>
          <p14:tracePt t="29888" x="3867150" y="3038475"/>
          <p14:tracePt t="29890" x="3859213" y="3046413"/>
          <p14:tracePt t="29892" x="3859213" y="3054350"/>
          <p14:tracePt t="29893" x="3851275" y="3062288"/>
          <p14:tracePt t="29894" x="3851275" y="3070225"/>
          <p14:tracePt t="29896" x="3843338" y="3078163"/>
          <p14:tracePt t="29897" x="3843338" y="3086100"/>
          <p14:tracePt t="29898" x="3843338" y="3094038"/>
          <p14:tracePt t="29900" x="3835400" y="3101975"/>
          <p14:tracePt t="29901" x="3835400" y="3109913"/>
          <p14:tracePt t="29902" x="3827463" y="3117850"/>
          <p14:tracePt t="29904" x="3827463" y="3133725"/>
          <p14:tracePt t="29906" x="3819525" y="3141663"/>
          <p14:tracePt t="29907" x="3819525" y="3149600"/>
          <p14:tracePt t="29908" x="3819525" y="3157538"/>
          <p14:tracePt t="29909" x="3811588" y="3165475"/>
          <p14:tracePt t="29910" x="3811588" y="3173413"/>
          <p14:tracePt t="29911" x="3803650" y="3181350"/>
          <p14:tracePt t="29912" x="3803650" y="3189288"/>
          <p14:tracePt t="29914" x="3795713" y="3205163"/>
          <p14:tracePt t="29916" x="3795713" y="3221038"/>
          <p14:tracePt t="29917" x="3795713" y="3228975"/>
          <p14:tracePt t="29919" x="3787775" y="3244850"/>
          <p14:tracePt t="29920" x="3779838" y="3252788"/>
          <p14:tracePt t="29921" x="3779838" y="3262313"/>
          <p14:tracePt t="29922" x="3779838" y="3270250"/>
          <p14:tracePt t="29923" x="3771900" y="3286125"/>
          <p14:tracePt t="29924" x="3771900" y="3294063"/>
          <p14:tracePt t="29934" x="3748088" y="3381375"/>
          <p14:tracePt t="29935" x="3748088" y="3397250"/>
          <p14:tracePt t="29936" x="3748088" y="3405188"/>
          <p14:tracePt t="29937" x="3740150" y="3413125"/>
          <p14:tracePt t="29938" x="3740150" y="3429000"/>
          <p14:tracePt t="29939" x="3740150" y="3436938"/>
          <p14:tracePt t="29940" x="3740150" y="3444875"/>
          <p14:tracePt t="29942" x="3740150" y="3452813"/>
          <p14:tracePt t="29943" x="3740150" y="3468688"/>
          <p14:tracePt t="29944" x="3740150" y="3476625"/>
          <p14:tracePt t="29945" x="3740150" y="3484563"/>
          <p14:tracePt t="29946" x="3740150" y="3492500"/>
          <p14:tracePt t="29947" x="3732213" y="3500438"/>
          <p14:tracePt t="29948" x="3732213" y="3508375"/>
          <p14:tracePt t="29949" x="3732213" y="3516313"/>
          <p14:tracePt t="29950" x="3732213" y="3524250"/>
          <p14:tracePt t="29951" x="3732213" y="3532188"/>
          <p14:tracePt t="29952" x="3732213" y="3548063"/>
          <p14:tracePt t="29954" x="3724275" y="3556000"/>
          <p14:tracePt t="29955" x="3724275" y="3571875"/>
          <p14:tracePt t="29957" x="3724275" y="3579813"/>
          <p14:tracePt t="29958" x="3724275" y="3587750"/>
          <p14:tracePt t="29959" x="3724275" y="3595688"/>
          <p14:tracePt t="29960" x="3724275" y="3613150"/>
          <p14:tracePt t="29962" x="3724275" y="3621088"/>
          <p14:tracePt t="29963" x="3724275" y="3629025"/>
          <p14:tracePt t="29964" x="3724275" y="3636963"/>
          <p14:tracePt t="29965" x="3724275" y="3644900"/>
          <p14:tracePt t="29966" x="3724275" y="3652838"/>
          <p14:tracePt t="29967" x="3724275" y="3660775"/>
          <p14:tracePt t="29969" x="3724275" y="3668713"/>
          <p14:tracePt t="29970" x="3732213" y="3676650"/>
          <p14:tracePt t="29971" x="3732213" y="3684588"/>
          <p14:tracePt t="29973" x="3732213" y="3692525"/>
          <p14:tracePt t="29975" x="3740150" y="3700463"/>
          <p14:tracePt t="29976" x="3740150" y="3708400"/>
          <p14:tracePt t="29977" x="3740150" y="3716338"/>
          <p14:tracePt t="29979" x="3740150" y="3724275"/>
          <p14:tracePt t="29982" x="3748088" y="3740150"/>
          <p14:tracePt t="29984" x="3756025" y="3748088"/>
          <p14:tracePt t="29986" x="3756025" y="3756025"/>
          <p14:tracePt t="29987" x="3756025" y="3763963"/>
          <p14:tracePt t="29989" x="3756025" y="3771900"/>
          <p14:tracePt t="29990" x="3763963" y="3771900"/>
          <p14:tracePt t="29991" x="3763963" y="3779838"/>
          <p14:tracePt t="29993" x="3763963" y="3787775"/>
          <p14:tracePt t="29996" x="3771900" y="3803650"/>
          <p14:tracePt t="29998" x="3779838" y="3811588"/>
          <p14:tracePt t="30000" x="3779838" y="3819525"/>
          <p14:tracePt t="30002" x="3779838" y="3827463"/>
          <p14:tracePt t="30004" x="3779838" y="3835400"/>
          <p14:tracePt t="30005" x="3787775" y="3835400"/>
          <p14:tracePt t="30006" x="3787775" y="3851275"/>
          <p14:tracePt t="30008" x="3795713" y="3859213"/>
          <p14:tracePt t="30009" x="3795713" y="3867150"/>
          <p14:tracePt t="30011" x="3795713" y="3875088"/>
          <p14:tracePt t="30012" x="3795713" y="3883025"/>
          <p14:tracePt t="30013" x="3803650" y="3890963"/>
          <p14:tracePt t="30014" x="3803650" y="3898900"/>
          <p14:tracePt t="30016" x="3803650" y="3906838"/>
          <p14:tracePt t="30017" x="3803650" y="3914775"/>
          <p14:tracePt t="30018" x="3803650" y="3922713"/>
          <p14:tracePt t="30019" x="3803650" y="3930650"/>
          <p14:tracePt t="30020" x="3811588" y="3930650"/>
          <p14:tracePt t="30021" x="3811588" y="3948113"/>
          <p14:tracePt t="30022" x="3819525" y="3948113"/>
          <p14:tracePt t="30023" x="3819525" y="3956050"/>
          <p14:tracePt t="30024" x="3819525" y="3971925"/>
          <p14:tracePt t="30026" x="3819525" y="3987800"/>
          <p14:tracePt t="30027" x="3819525" y="3995738"/>
          <p14:tracePt t="30028" x="3827463" y="4003675"/>
          <p14:tracePt t="30029" x="3827463" y="4011613"/>
          <p14:tracePt t="30030" x="3827463" y="4019550"/>
          <p14:tracePt t="30031" x="3827463" y="4027488"/>
          <p14:tracePt t="30032" x="3827463" y="4043363"/>
          <p14:tracePt t="30033" x="3835400" y="4043363"/>
          <p14:tracePt t="30034" x="3835400" y="4051300"/>
          <p14:tracePt t="30035" x="3843338" y="4067175"/>
          <p14:tracePt t="30036" x="3843338" y="4075113"/>
          <p14:tracePt t="30037" x="3843338" y="4083050"/>
          <p14:tracePt t="30038" x="3843338" y="4098925"/>
          <p14:tracePt t="30039" x="3843338" y="4106863"/>
          <p14:tracePt t="30041" x="3851275" y="4122738"/>
          <p14:tracePt t="30042" x="3859213" y="4130675"/>
          <p14:tracePt t="30043" x="3859213" y="4138613"/>
          <p14:tracePt t="30044" x="3859213" y="4154488"/>
          <p14:tracePt t="30046" x="3867150" y="4170363"/>
          <p14:tracePt t="30047" x="3867150" y="4178300"/>
          <p14:tracePt t="30048" x="3875088" y="4186238"/>
          <p14:tracePt t="30049" x="3875088" y="4194175"/>
          <p14:tracePt t="30050" x="3875088" y="4202113"/>
          <p14:tracePt t="30051" x="3883025" y="4210050"/>
          <p14:tracePt t="30052" x="3883025" y="4217988"/>
          <p14:tracePt t="30053" x="3883025" y="4225925"/>
          <p14:tracePt t="30054" x="3883025" y="4233863"/>
          <p14:tracePt t="30055" x="3883025" y="4241800"/>
          <p14:tracePt t="30056" x="3890963" y="4249738"/>
          <p14:tracePt t="30057" x="3890963" y="4257675"/>
          <p14:tracePt t="30059" x="3898900" y="4273550"/>
          <p14:tracePt t="30060" x="3898900" y="4281488"/>
          <p14:tracePt t="30061" x="3898900" y="4291013"/>
          <p14:tracePt t="30062" x="3906838" y="4298950"/>
          <p14:tracePt t="30064" x="3906838" y="4314825"/>
          <p14:tracePt t="30065" x="3914775" y="4314825"/>
          <p14:tracePt t="30067" x="3914775" y="4322763"/>
          <p14:tracePt t="30068" x="3914775" y="4330700"/>
          <p14:tracePt t="30069" x="3922713" y="4330700"/>
          <p14:tracePt t="30070" x="3922713" y="4338638"/>
          <p14:tracePt t="30071" x="3922713" y="4346575"/>
          <p14:tracePt t="30072" x="3930650" y="4354513"/>
          <p14:tracePt t="30074" x="3938588" y="4362450"/>
          <p14:tracePt t="30075" x="3938588" y="4370388"/>
          <p14:tracePt t="30077" x="3946525" y="4378325"/>
          <p14:tracePt t="30079" x="3946525" y="4386263"/>
          <p14:tracePt t="30080" x="3954463" y="4386263"/>
          <p14:tracePt t="30081" x="3954463" y="4394200"/>
          <p14:tracePt t="30083" x="3954463" y="4402138"/>
          <p14:tracePt t="30084" x="3962400" y="4402138"/>
          <p14:tracePt t="30086" x="3970338" y="4410075"/>
          <p14:tracePt t="30088" x="3978275" y="4418013"/>
          <p14:tracePt t="30089" x="3978275" y="4425950"/>
          <p14:tracePt t="30091" x="3986213" y="4433888"/>
          <p14:tracePt t="30093" x="3994150" y="4433888"/>
          <p14:tracePt t="30094" x="4002088" y="4441825"/>
          <p14:tracePt t="30097" x="4011613" y="4457700"/>
          <p14:tracePt t="30099" x="4019550" y="4457700"/>
          <p14:tracePt t="30100" x="4019550" y="4465638"/>
          <p14:tracePt t="30102" x="4027488" y="4473575"/>
          <p14:tracePt t="30103" x="4035425" y="4473575"/>
          <p14:tracePt t="30104" x="4035425" y="4481513"/>
          <p14:tracePt t="30105" x="4043363" y="4481513"/>
          <p14:tracePt t="30106" x="4043363" y="4489450"/>
          <p14:tracePt t="30107" x="4051300" y="4489450"/>
          <p14:tracePt t="30108" x="4051300" y="4497388"/>
          <p14:tracePt t="30109" x="4059238" y="4497388"/>
          <p14:tracePt t="30110" x="4059238" y="4505325"/>
          <p14:tracePt t="30111" x="4067175" y="4513263"/>
          <p14:tracePt t="30114" x="4067175" y="4521200"/>
          <p14:tracePt t="30115" x="4083050" y="4529138"/>
          <p14:tracePt t="30119" x="4090988" y="4537075"/>
          <p14:tracePt t="30120" x="4090988" y="4545013"/>
          <p14:tracePt t="30121" x="4098925" y="4545013"/>
          <p14:tracePt t="30122" x="4098925" y="4552950"/>
          <p14:tracePt t="30124" x="4098925" y="4560888"/>
          <p14:tracePt t="30125" x="4106863" y="4560888"/>
          <p14:tracePt t="30126" x="4114800" y="4568825"/>
          <p14:tracePt t="30128" x="4114800" y="4576763"/>
          <p14:tracePt t="30129" x="4122738" y="4584700"/>
          <p14:tracePt t="30131" x="4122738" y="4592638"/>
          <p14:tracePt t="30133" x="4130675" y="4600575"/>
          <p14:tracePt t="30134" x="4130675" y="4608513"/>
          <p14:tracePt t="30137" x="4138613" y="4616450"/>
          <p14:tracePt t="30138" x="4146550" y="4624388"/>
          <p14:tracePt t="30139" x="4146550" y="4633913"/>
          <p14:tracePt t="30142" x="4146550" y="4649788"/>
          <p14:tracePt t="30144" x="4154488" y="4657725"/>
          <p14:tracePt t="30146" x="4154488" y="4665663"/>
          <p14:tracePt t="30148" x="4162425" y="4673600"/>
          <p14:tracePt t="30149" x="4162425" y="4681538"/>
          <p14:tracePt t="30151" x="4162425" y="4689475"/>
          <p14:tracePt t="30153" x="4170363" y="4697413"/>
          <p14:tracePt t="30155" x="4178300" y="4705350"/>
          <p14:tracePt t="30156" x="4178300" y="4713288"/>
          <p14:tracePt t="30157" x="4178300" y="4721225"/>
          <p14:tracePt t="30159" x="4186238" y="4729163"/>
          <p14:tracePt t="30161" x="4186238" y="4737100"/>
          <p14:tracePt t="30162" x="4186238" y="4745038"/>
          <p14:tracePt t="30164" x="4186238" y="4752975"/>
          <p14:tracePt t="30165" x="4202113" y="4752975"/>
          <p14:tracePt t="30166" x="4202113" y="4760913"/>
          <p14:tracePt t="30168" x="4202113" y="4768850"/>
          <p14:tracePt t="30169" x="4202113" y="4776788"/>
          <p14:tracePt t="30171" x="4210050" y="4784725"/>
          <p14:tracePt t="30173" x="4210050" y="4792663"/>
          <p14:tracePt t="30175" x="4217988" y="4800600"/>
          <p14:tracePt t="30177" x="4217988" y="4808538"/>
          <p14:tracePt t="30178" x="4225925" y="4808538"/>
          <p14:tracePt t="30179" x="4225925" y="4816475"/>
          <p14:tracePt t="30181" x="4233863" y="4824413"/>
          <p14:tracePt t="30184" x="4241800" y="4832350"/>
          <p14:tracePt t="30185" x="4241800" y="4840288"/>
          <p14:tracePt t="30188" x="4249738" y="4848225"/>
          <p14:tracePt t="30190" x="4249738" y="4856163"/>
          <p14:tracePt t="30191" x="4257675" y="4856163"/>
          <p14:tracePt t="30192" x="4265613" y="4864100"/>
          <p14:tracePt t="30194" x="4265613" y="4872038"/>
          <p14:tracePt t="30195" x="4273550" y="4872038"/>
          <p14:tracePt t="30196" x="4273550" y="4879975"/>
          <p14:tracePt t="30198" x="4281488" y="4879975"/>
          <p14:tracePt t="30199" x="4281488" y="4887913"/>
          <p14:tracePt t="30201" x="4289425" y="4895850"/>
          <p14:tracePt t="30202" x="4297363" y="4903788"/>
          <p14:tracePt t="30204" x="4305300" y="4911725"/>
          <p14:tracePt t="30206" x="4313238" y="4919663"/>
          <p14:tracePt t="30208" x="4321175" y="4919663"/>
          <p14:tracePt t="30209" x="4329113" y="4927600"/>
          <p14:tracePt t="30210" x="4329113" y="4935538"/>
          <p14:tracePt t="30211" x="4337050" y="4943475"/>
          <p14:tracePt t="30213" x="4352925" y="4943475"/>
          <p14:tracePt t="30214" x="4352925" y="4959350"/>
          <p14:tracePt t="30215" x="4362450" y="4959350"/>
          <p14:tracePt t="30216" x="4370388" y="4967288"/>
          <p14:tracePt t="30217" x="4378325" y="4976813"/>
          <p14:tracePt t="30218" x="4386263" y="4976813"/>
          <p14:tracePt t="30219" x="4394200" y="4992688"/>
          <p14:tracePt t="30220" x="4402138" y="4992688"/>
          <p14:tracePt t="30221" x="4402138" y="5000625"/>
          <p14:tracePt t="30222" x="4418013" y="5008563"/>
          <p14:tracePt t="30223" x="4425950" y="5016500"/>
          <p14:tracePt t="30224" x="4433888" y="5016500"/>
          <p14:tracePt t="30225" x="4441825" y="5032375"/>
          <p14:tracePt t="30226" x="4449763" y="5032375"/>
          <p14:tracePt t="30227" x="4465638" y="5048250"/>
          <p14:tracePt t="30228" x="4473575" y="5056188"/>
          <p14:tracePt t="30229" x="4489450" y="5064125"/>
          <p14:tracePt t="30230" x="4497388" y="5072063"/>
          <p14:tracePt t="30231" x="4505325" y="5087938"/>
          <p14:tracePt t="30232" x="4521200" y="5087938"/>
          <p14:tracePt t="30233" x="4537075" y="5103813"/>
          <p14:tracePt t="30234" x="4545013" y="5103813"/>
          <p14:tracePt t="30235" x="4560888" y="5119688"/>
          <p14:tracePt t="30236" x="4560888" y="5127625"/>
          <p14:tracePt t="30237" x="4576763" y="5135563"/>
          <p14:tracePt t="30238" x="4584700" y="5143500"/>
          <p14:tracePt t="30239" x="4600575" y="5151438"/>
          <p14:tracePt t="30240" x="4608513" y="5159375"/>
          <p14:tracePt t="30241" x="4624388" y="5175250"/>
          <p14:tracePt t="30242" x="4640263" y="5183188"/>
          <p14:tracePt t="30243" x="4656138" y="5191125"/>
          <p14:tracePt t="30244" x="4672013" y="5207000"/>
          <p14:tracePt t="30245" x="4679950" y="5214938"/>
          <p14:tracePt t="30246" x="4695825" y="5222875"/>
          <p14:tracePt t="30247" x="4729163" y="5246688"/>
          <p14:tracePt t="30248" x="4745038" y="5254625"/>
          <p14:tracePt t="30249" x="4752975" y="5254625"/>
          <p14:tracePt t="30250" x="4760913" y="5270500"/>
          <p14:tracePt t="30251" x="4776788" y="5278438"/>
          <p14:tracePt t="30252" x="4792663" y="5294313"/>
          <p14:tracePt t="30253" x="4808538" y="5302250"/>
          <p14:tracePt t="30254" x="4824413" y="5310188"/>
          <p14:tracePt t="30255" x="4832350" y="5319713"/>
          <p14:tracePt t="30256" x="4848225" y="5335588"/>
          <p14:tracePt t="30257" x="4879975" y="5343525"/>
          <p14:tracePt t="30258" x="4879975" y="5351463"/>
          <p14:tracePt t="30259" x="4895850" y="5359400"/>
          <p14:tracePt t="30260" x="4911725" y="5367338"/>
          <p14:tracePt t="30261" x="4927600" y="5375275"/>
          <p14:tracePt t="30262" x="4959350" y="5399088"/>
          <p14:tracePt t="30263" x="4975225" y="5407025"/>
          <p14:tracePt t="30264" x="4991100" y="5414963"/>
          <p14:tracePt t="30265" x="5006975" y="5422900"/>
          <p14:tracePt t="30266" x="5014913" y="5430838"/>
          <p14:tracePt t="30267" x="5022850" y="5438775"/>
          <p14:tracePt t="30268" x="5030788" y="5446713"/>
          <p14:tracePt t="30269" x="5046663" y="5446713"/>
          <p14:tracePt t="30270" x="5072063" y="5462588"/>
          <p14:tracePt t="30271" x="5080000" y="5462588"/>
          <p14:tracePt t="30272" x="5087938" y="5470525"/>
          <p14:tracePt t="30273" x="5103813" y="5486400"/>
          <p14:tracePt t="30274" x="5119688" y="5494338"/>
          <p14:tracePt t="30275" x="5127625" y="5494338"/>
          <p14:tracePt t="30276" x="5151438" y="5510213"/>
          <p14:tracePt t="30277" x="5159375" y="5510213"/>
          <p14:tracePt t="30278" x="5167313" y="5518150"/>
          <p14:tracePt t="30279" x="5183188" y="5526088"/>
          <p14:tracePt t="30280" x="5199063" y="5526088"/>
          <p14:tracePt t="30281" x="5207000" y="5534025"/>
          <p14:tracePt t="30282" x="5222875" y="5541963"/>
          <p14:tracePt t="30283" x="5238750" y="5541963"/>
          <p14:tracePt t="30284" x="5246688" y="5549900"/>
          <p14:tracePt t="30285" x="5254625" y="5557838"/>
          <p14:tracePt t="30286" x="5270500" y="5557838"/>
          <p14:tracePt t="30287" x="5278438" y="5557838"/>
          <p14:tracePt t="30288" x="5286375" y="5565775"/>
          <p14:tracePt t="30289" x="5302250" y="5573713"/>
          <p14:tracePt t="30290" x="5318125" y="5581650"/>
          <p14:tracePt t="30291" x="5326063" y="5581650"/>
          <p14:tracePt t="30292" x="5341938" y="5581650"/>
          <p14:tracePt t="30293" x="5341938" y="5589588"/>
          <p14:tracePt t="30294" x="5349875" y="5589588"/>
          <p14:tracePt t="30295" x="5357813" y="5589588"/>
          <p14:tracePt t="30296" x="5365750" y="5589588"/>
          <p14:tracePt t="30297" x="5373688" y="5597525"/>
          <p14:tracePt t="30298" x="5381625" y="5597525"/>
          <p14:tracePt t="30299" x="5389563" y="5605463"/>
          <p14:tracePt t="30300" x="5397500" y="5605463"/>
          <p14:tracePt t="30302" x="5414963" y="5605463"/>
          <p14:tracePt t="30304" x="5430838" y="5613400"/>
          <p14:tracePt t="30306" x="5438775" y="5621338"/>
          <p14:tracePt t="30307" x="5446713" y="5621338"/>
          <p14:tracePt t="30309" x="5462588" y="5621338"/>
          <p14:tracePt t="30311" x="5470525" y="5621338"/>
          <p14:tracePt t="30312" x="5470525" y="5629275"/>
          <p14:tracePt t="30313" x="5486400" y="5629275"/>
          <p14:tracePt t="30315" x="5494338" y="5629275"/>
          <p14:tracePt t="30316" x="5502275" y="5629275"/>
          <p14:tracePt t="30317" x="5510213" y="5629275"/>
          <p14:tracePt t="30319" x="5518150" y="5637213"/>
          <p14:tracePt t="30320" x="5526088" y="5637213"/>
          <p14:tracePt t="30322" x="5534025" y="5637213"/>
          <p14:tracePt t="30323" x="5541963" y="5637213"/>
          <p14:tracePt t="30324" x="5549900" y="5645150"/>
          <p14:tracePt t="30326" x="5557838" y="5645150"/>
          <p14:tracePt t="30327" x="5565775" y="5645150"/>
          <p14:tracePt t="30329" x="5573713" y="5653088"/>
          <p14:tracePt t="30330" x="5581650" y="5653088"/>
          <p14:tracePt t="30331" x="5589588" y="5653088"/>
          <p14:tracePt t="30332" x="5597525" y="5653088"/>
          <p14:tracePt t="30334" x="5605463" y="5653088"/>
          <p14:tracePt t="30335" x="5605463" y="5662613"/>
          <p14:tracePt t="30336" x="5613400" y="5662613"/>
          <p14:tracePt t="30338" x="5621338" y="5662613"/>
          <p14:tracePt t="30340" x="5629275" y="5662613"/>
          <p14:tracePt t="30341" x="5637213" y="5662613"/>
          <p14:tracePt t="30343" x="5645150" y="5670550"/>
          <p14:tracePt t="30346" x="5653088" y="5678488"/>
          <p14:tracePt t="30349" x="5661025" y="5678488"/>
          <p14:tracePt t="30351" x="5668963" y="5678488"/>
          <p14:tracePt t="30354" x="5676900" y="5678488"/>
          <p14:tracePt t="30355" x="5676900" y="5686425"/>
          <p14:tracePt t="30358" x="5684838" y="5686425"/>
          <p14:tracePt t="30362" x="5692775" y="5686425"/>
          <p14:tracePt t="30363" x="5692775" y="5694363"/>
          <p14:tracePt t="30366" x="5700713" y="5694363"/>
          <p14:tracePt t="30369" x="5708650" y="5694363"/>
          <p14:tracePt t="30370" x="5708650" y="5702300"/>
          <p14:tracePt t="30375" x="5716588" y="5702300"/>
          <p14:tracePt t="30376" x="5716588" y="5710238"/>
          <p14:tracePt t="30380" x="5724525" y="5710238"/>
          <p14:tracePt t="30382" x="5732463" y="5710238"/>
          <p14:tracePt t="30383" x="5732463" y="5718175"/>
          <p14:tracePt t="30396" x="5740400" y="5718175"/>
          <p14:tracePt t="30446" x="5740400" y="5726113"/>
          <p14:tracePt t="30459" x="5740400" y="5734050"/>
          <p14:tracePt t="30461" x="5732463" y="5734050"/>
          <p14:tracePt t="30468" x="5724525" y="5734050"/>
          <p14:tracePt t="30488" x="5716588" y="5741988"/>
          <p14:tracePt t="30494" x="5708650" y="5741988"/>
          <p14:tracePt t="30498" x="5700713" y="5741988"/>
          <p14:tracePt t="30500" x="5692775" y="5741988"/>
          <p14:tracePt t="30503" x="5684838" y="5741988"/>
          <p14:tracePt t="30505" x="5676900" y="5741988"/>
          <p14:tracePt t="30507" x="5668963" y="5741988"/>
          <p14:tracePt t="30508" x="5661025" y="5741988"/>
          <p14:tracePt t="30509" x="5653088" y="5741988"/>
          <p14:tracePt t="30510" x="5645150" y="5741988"/>
          <p14:tracePt t="30511" x="5637213" y="5741988"/>
          <p14:tracePt t="30513" x="5629275" y="5741988"/>
          <p14:tracePt t="30514" x="5621338" y="5741988"/>
          <p14:tracePt t="30515" x="5613400" y="5741988"/>
          <p14:tracePt t="30516" x="5605463" y="5741988"/>
          <p14:tracePt t="30517" x="5597525" y="5741988"/>
          <p14:tracePt t="30518" x="5589588" y="5741988"/>
          <p14:tracePt t="30519" x="5581650" y="5741988"/>
          <p14:tracePt t="30520" x="5573713" y="5741988"/>
          <p14:tracePt t="30521" x="5565775" y="5741988"/>
          <p14:tracePt t="30522" x="5549900" y="5741988"/>
          <p14:tracePt t="30523" x="5541963" y="5741988"/>
          <p14:tracePt t="30524" x="5534025" y="5741988"/>
          <p14:tracePt t="30525" x="5526088" y="5741988"/>
          <p14:tracePt t="30526" x="5510213" y="5741988"/>
          <p14:tracePt t="30527" x="5502275" y="5741988"/>
          <p14:tracePt t="30528" x="5494338" y="5741988"/>
          <p14:tracePt t="30529" x="5486400" y="5741988"/>
          <p14:tracePt t="30530" x="5470525" y="5741988"/>
          <p14:tracePt t="30531" x="5454650" y="5741988"/>
          <p14:tracePt t="30532" x="5446713" y="5741988"/>
          <p14:tracePt t="30533" x="5430838" y="5734050"/>
          <p14:tracePt t="30534" x="5414963" y="5734050"/>
          <p14:tracePt t="30535" x="5407025" y="5726113"/>
          <p14:tracePt t="30536" x="5397500" y="5726113"/>
          <p14:tracePt t="30537" x="5381625" y="5726113"/>
          <p14:tracePt t="30538" x="5373688" y="5726113"/>
          <p14:tracePt t="30539" x="5365750" y="5726113"/>
          <p14:tracePt t="30540" x="5357813" y="5718175"/>
          <p14:tracePt t="30541" x="5341938" y="5718175"/>
          <p14:tracePt t="30542" x="5334000" y="5718175"/>
          <p14:tracePt t="30543" x="5318125" y="5710238"/>
          <p14:tracePt t="30544" x="5310188" y="5710238"/>
          <p14:tracePt t="30545" x="5294313" y="5710238"/>
          <p14:tracePt t="30546" x="5286375" y="5710238"/>
          <p14:tracePt t="30547" x="5278438" y="5702300"/>
          <p14:tracePt t="30548" x="5262563" y="5702300"/>
          <p14:tracePt t="30549" x="5254625" y="5694363"/>
          <p14:tracePt t="30550" x="5246688" y="5694363"/>
          <p14:tracePt t="30551" x="5230813" y="5694363"/>
          <p14:tracePt t="30553" x="5214938" y="5694363"/>
          <p14:tracePt t="30554" x="5207000" y="5694363"/>
          <p14:tracePt t="30555" x="5199063" y="5686425"/>
          <p14:tracePt t="30556" x="5191125" y="5678488"/>
          <p14:tracePt t="30557" x="5175250" y="5678488"/>
          <p14:tracePt t="30559" x="5167313" y="5678488"/>
          <p14:tracePt t="30560" x="5151438" y="5678488"/>
          <p14:tracePt t="30561" x="5151438" y="5670550"/>
          <p14:tracePt t="30562" x="5143500" y="5670550"/>
          <p14:tracePt t="30563" x="5127625" y="5670550"/>
          <p14:tracePt t="30565" x="5111750" y="5662613"/>
          <p14:tracePt t="30568" x="5095875" y="5653088"/>
          <p14:tracePt t="30570" x="5087938" y="5653088"/>
          <p14:tracePt t="30571" x="5080000" y="5653088"/>
          <p14:tracePt t="30572" x="5080000" y="5645150"/>
          <p14:tracePt t="30573" x="5072063" y="5645150"/>
          <p14:tracePt t="30575" x="5064125" y="5645150"/>
          <p14:tracePt t="30576" x="5056188" y="5637213"/>
          <p14:tracePt t="30577" x="5046663" y="5637213"/>
          <p14:tracePt t="30580" x="5030788" y="5629275"/>
          <p14:tracePt t="30583" x="5022850" y="5629275"/>
          <p14:tracePt t="30586" x="5014913" y="5621338"/>
          <p14:tracePt t="30589" x="5006975" y="5621338"/>
          <p14:tracePt t="30590" x="4999038" y="5621338"/>
          <p14:tracePt t="30591" x="4999038" y="5613400"/>
          <p14:tracePt t="30593" x="4991100" y="5613400"/>
          <p14:tracePt t="30595" x="4991100" y="5605463"/>
          <p14:tracePt t="30596" x="4983163" y="5605463"/>
          <p14:tracePt t="30600" x="4975225" y="5605463"/>
          <p14:tracePt t="30601" x="4975225" y="5597525"/>
          <p14:tracePt t="30602" x="4967288" y="5597525"/>
          <p14:tracePt t="30605" x="4959350" y="5597525"/>
          <p14:tracePt t="30607" x="4959350" y="5589588"/>
          <p14:tracePt t="30609" x="4951413" y="5589588"/>
          <p14:tracePt t="30612" x="4943475" y="5589588"/>
          <p14:tracePt t="30613" x="4943475" y="5581650"/>
          <p14:tracePt t="30614" x="4935538" y="5581650"/>
          <p14:tracePt t="30615" x="4935538" y="5573713"/>
          <p14:tracePt t="30618" x="4927600" y="5573713"/>
          <p14:tracePt t="30620" x="4919663" y="5573713"/>
          <p14:tracePt t="30621" x="4919663" y="5565775"/>
          <p14:tracePt t="30624" x="4903788" y="5557838"/>
          <p14:tracePt t="30627" x="4895850" y="5557838"/>
          <p14:tracePt t="30628" x="4895850" y="5549900"/>
          <p14:tracePt t="30629" x="4887913" y="5541963"/>
          <p14:tracePt t="30630" x="4879975" y="5541963"/>
          <p14:tracePt t="30632" x="4872038" y="5534025"/>
          <p14:tracePt t="30633" x="4864100" y="5534025"/>
          <p14:tracePt t="30635" x="4856163" y="5526088"/>
          <p14:tracePt t="30636" x="4848225" y="5518150"/>
          <p14:tracePt t="30638" x="4840288" y="5518150"/>
          <p14:tracePt t="30639" x="4824413" y="5510213"/>
          <p14:tracePt t="30641" x="4824413" y="5502275"/>
          <p14:tracePt t="30642" x="4808538" y="5494338"/>
          <p14:tracePt t="30643" x="4800600" y="5494338"/>
          <p14:tracePt t="30644" x="4792663" y="5494338"/>
          <p14:tracePt t="30645" x="4784725" y="5486400"/>
          <p14:tracePt t="30647" x="4776788" y="5478463"/>
          <p14:tracePt t="30648" x="4760913" y="5478463"/>
          <p14:tracePt t="30650" x="4745038" y="5462588"/>
          <p14:tracePt t="30651" x="4737100" y="5454650"/>
          <p14:tracePt t="30652" x="4729163" y="5454650"/>
          <p14:tracePt t="30653" x="4721225" y="5446713"/>
          <p14:tracePt t="30654" x="4713288" y="5446713"/>
          <p14:tracePt t="30656" x="4705350" y="5438775"/>
          <p14:tracePt t="30657" x="4695825" y="5430838"/>
          <p14:tracePt t="30658" x="4687888" y="5430838"/>
          <p14:tracePt t="30660" x="4672013" y="5422900"/>
          <p14:tracePt t="30662" x="4664075" y="5414963"/>
          <p14:tracePt t="30663" x="4656138" y="5414963"/>
          <p14:tracePt t="30665" x="4648200" y="5414963"/>
          <p14:tracePt t="30666" x="4640263" y="5407025"/>
          <p14:tracePt t="30668" x="4624388" y="5399088"/>
          <p14:tracePt t="30670" x="4616450" y="5391150"/>
          <p14:tracePt t="30673" x="4608513" y="5391150"/>
          <p14:tracePt t="30674" x="4600575" y="5391150"/>
          <p14:tracePt t="30675" x="4592638" y="5383213"/>
          <p14:tracePt t="30676" x="4584700" y="5375275"/>
          <p14:tracePt t="30677" x="4576763" y="5375275"/>
          <p14:tracePt t="30680" x="4568825" y="5375275"/>
          <p14:tracePt t="30681" x="4560888" y="5375275"/>
          <p14:tracePt t="30682" x="4560888" y="5367338"/>
          <p14:tracePt t="30684" x="4552950" y="5367338"/>
          <p14:tracePt t="30685" x="4545013" y="5367338"/>
          <p14:tracePt t="30686" x="4545013" y="5359400"/>
          <p14:tracePt t="30688" x="4537075" y="5351463"/>
          <p14:tracePt t="30691" x="4529138" y="5351463"/>
          <p14:tracePt t="30693" x="4521200" y="5351463"/>
          <p14:tracePt t="30696" x="4513263" y="5351463"/>
          <p14:tracePt t="30697" x="4513263" y="5343525"/>
          <p14:tracePt t="30701" x="4505325" y="5343525"/>
          <p14:tracePt t="30703" x="4505325" y="5335588"/>
          <p14:tracePt t="30718" x="4497388" y="5335588"/>
          <p14:tracePt t="30745" x="4489450" y="5335588"/>
          <p14:tracePt t="30747" x="4481513" y="5335588"/>
          <p14:tracePt t="30750" x="4481513" y="5327650"/>
          <p14:tracePt t="30752" x="4473575" y="5327650"/>
          <p14:tracePt t="30755" x="4465638" y="5327650"/>
          <p14:tracePt t="30756" x="4465638" y="5319713"/>
          <p14:tracePt t="30758" x="4457700" y="5319713"/>
          <p14:tracePt t="30759" x="4449763" y="5319713"/>
          <p14:tracePt t="30760" x="4449763" y="5310188"/>
          <p14:tracePt t="30761" x="4441825" y="5310188"/>
          <p14:tracePt t="30764" x="4433888" y="5310188"/>
          <p14:tracePt t="30765" x="4433888" y="5302250"/>
          <p14:tracePt t="30766" x="4425950" y="5302250"/>
          <p14:tracePt t="30767" x="4418013" y="5302250"/>
          <p14:tracePt t="30768" x="4418013" y="5294313"/>
          <p14:tracePt t="30769" x="4410075" y="5294313"/>
          <p14:tracePt t="30771" x="4402138" y="5294313"/>
          <p14:tracePt t="30772" x="4402138" y="5286375"/>
          <p14:tracePt t="30773" x="4386263" y="5278438"/>
          <p14:tracePt t="30775" x="4378325" y="5278438"/>
          <p14:tracePt t="30776" x="4370388" y="5270500"/>
          <p14:tracePt t="30778" x="4362450" y="5262563"/>
          <p14:tracePt t="30781" x="4344988" y="5254625"/>
          <p14:tracePt t="30784" x="4337050" y="5254625"/>
          <p14:tracePt t="30785" x="4337050" y="5246688"/>
          <p14:tracePt t="30786" x="4329113" y="5246688"/>
          <p14:tracePt t="30789" x="4313238" y="5238750"/>
          <p14:tracePt t="30790" x="4313238" y="5230813"/>
          <p14:tracePt t="30792" x="4305300" y="5230813"/>
          <p14:tracePt t="30794" x="4297363" y="5222875"/>
          <p14:tracePt t="30797" x="4289425" y="5222875"/>
          <p14:tracePt t="30798" x="4281488" y="5214938"/>
          <p14:tracePt t="30801" x="4273550" y="5207000"/>
          <p14:tracePt t="30803" x="4273550" y="5199063"/>
          <p14:tracePt t="30804" x="4265613" y="5199063"/>
          <p14:tracePt t="30806" x="4257675" y="5199063"/>
          <p14:tracePt t="30807" x="4257675" y="5191125"/>
          <p14:tracePt t="30808" x="4249738" y="5191125"/>
          <p14:tracePt t="30810" x="4249738" y="5183188"/>
          <p14:tracePt t="30811" x="4241800" y="5183188"/>
          <p14:tracePt t="30814" x="4233863" y="5175250"/>
          <p14:tracePt t="30816" x="4233863" y="5167313"/>
          <p14:tracePt t="30818" x="4225925" y="5167313"/>
          <p14:tracePt t="30820" x="4217988" y="5159375"/>
          <p14:tracePt t="30824" x="4210050" y="5151438"/>
          <p14:tracePt t="30828" x="4210050" y="5143500"/>
          <p14:tracePt t="30829" x="4202113" y="5143500"/>
          <p14:tracePt t="30830" x="4202113" y="5135563"/>
          <p14:tracePt t="30833" x="4194175" y="5127625"/>
          <p14:tracePt t="30836" x="4186238" y="5127625"/>
          <p14:tracePt t="30837" x="4186238" y="5119688"/>
          <p14:tracePt t="30839" x="4178300" y="5119688"/>
          <p14:tracePt t="30840" x="4178300" y="5111750"/>
          <p14:tracePt t="30842" x="4178300" y="5103813"/>
          <p14:tracePt t="30843" x="4170363" y="5103813"/>
          <p14:tracePt t="30845" x="4162425" y="5095875"/>
          <p14:tracePt t="30847" x="4154488" y="5095875"/>
          <p14:tracePt t="30848" x="4154488" y="5087938"/>
          <p14:tracePt t="30850" x="4146550" y="5087938"/>
          <p14:tracePt t="30852" x="4146550" y="5080000"/>
          <p14:tracePt t="30853" x="4138613" y="5072063"/>
          <p14:tracePt t="30855" x="4130675" y="5072063"/>
          <p14:tracePt t="30856" x="4130675" y="5064125"/>
          <p14:tracePt t="30857" x="4122738" y="5064125"/>
          <p14:tracePt t="30858" x="4114800" y="5064125"/>
          <p14:tracePt t="30859" x="4114800" y="5056188"/>
          <p14:tracePt t="30861" x="4106863" y="5056188"/>
          <p14:tracePt t="30862" x="4106863" y="5048250"/>
          <p14:tracePt t="30863" x="4098925" y="5040313"/>
          <p14:tracePt t="30865" x="4090988" y="5040313"/>
          <p14:tracePt t="30866" x="4090988" y="5032375"/>
          <p14:tracePt t="30867" x="4083050" y="5032375"/>
          <p14:tracePt t="30869" x="4075113" y="5024438"/>
          <p14:tracePt t="30870" x="4067175" y="5024438"/>
          <p14:tracePt t="30872" x="4059238" y="5016500"/>
          <p14:tracePt t="30873" x="4059238" y="5008563"/>
          <p14:tracePt t="30874" x="4051300" y="5008563"/>
          <p14:tracePt t="30876" x="4043363" y="5000625"/>
          <p14:tracePt t="30877" x="4035425" y="5000625"/>
          <p14:tracePt t="30878" x="4027488" y="4992688"/>
          <p14:tracePt t="30880" x="4027488" y="4984750"/>
          <p14:tracePt t="30881" x="4019550" y="4984750"/>
          <p14:tracePt t="30883" x="4011613" y="4976813"/>
          <p14:tracePt t="30884" x="4002088" y="4976813"/>
          <p14:tracePt t="30886" x="4002088" y="4967288"/>
          <p14:tracePt t="30887" x="3994150" y="4967288"/>
          <p14:tracePt t="30889" x="3986213" y="4959350"/>
          <p14:tracePt t="30892" x="3978275" y="4959350"/>
          <p14:tracePt t="30893" x="3970338" y="4951413"/>
          <p14:tracePt t="30895" x="3962400" y="4943475"/>
          <p14:tracePt t="30898" x="3954463" y="4943475"/>
          <p14:tracePt t="30899" x="3954463" y="4935538"/>
          <p14:tracePt t="30901" x="3946525" y="4935538"/>
          <p14:tracePt t="30902" x="3938588" y="4935538"/>
          <p14:tracePt t="30903" x="3938588" y="4927600"/>
          <p14:tracePt t="30905" x="3930650" y="4927600"/>
          <p14:tracePt t="30906" x="3930650" y="4919663"/>
          <p14:tracePt t="30909" x="3930650" y="4911725"/>
          <p14:tracePt t="30910" x="3922713" y="4911725"/>
          <p14:tracePt t="30913" x="3914775" y="4911725"/>
          <p14:tracePt t="30914" x="3914775" y="4903788"/>
          <p14:tracePt t="30915" x="3906838" y="4903788"/>
          <p14:tracePt t="30919" x="3906838" y="4895850"/>
          <p14:tracePt t="30922" x="3898900" y="4895850"/>
          <p14:tracePt t="30935" x="3890963" y="4879975"/>
          <p14:tracePt t="30937" x="3890963" y="4872038"/>
          <p14:tracePt t="30940" x="3883025" y="4872038"/>
          <p14:tracePt t="30946" x="3883025" y="4864100"/>
          <p14:tracePt t="30947" x="3875088" y="4864100"/>
          <p14:tracePt t="30952" x="3875088" y="4856163"/>
          <p14:tracePt t="30955" x="3875088" y="4848225"/>
          <p14:tracePt t="30956" x="3867150" y="4848225"/>
          <p14:tracePt t="30960" x="3867150" y="4840288"/>
          <p14:tracePt t="30964" x="3867150" y="4832350"/>
          <p14:tracePt t="30965" x="3859213" y="4832350"/>
          <p14:tracePt t="30969" x="3851275" y="4824413"/>
          <p14:tracePt t="30971" x="3851275" y="4816475"/>
          <p14:tracePt t="30973" x="3843338" y="4816475"/>
          <p14:tracePt t="30975" x="3843338" y="4808538"/>
          <p14:tracePt t="30977" x="3835400" y="4808538"/>
          <p14:tracePt t="30978" x="3835400" y="4800600"/>
          <p14:tracePt t="30982" x="3835400" y="4792663"/>
          <p14:tracePt t="30983" x="3827463" y="4792663"/>
          <p14:tracePt t="30984" x="3827463" y="4784725"/>
          <p14:tracePt t="30987" x="3827463" y="4776788"/>
          <p14:tracePt t="30988" x="3819525" y="4776788"/>
          <p14:tracePt t="30991" x="3811588" y="4768850"/>
          <p14:tracePt t="30994" x="3811588" y="4760913"/>
          <p14:tracePt t="30996" x="3811588" y="4752975"/>
          <p14:tracePt t="30997" x="3803650" y="4752975"/>
          <p14:tracePt t="30999" x="3803650" y="4745038"/>
          <p14:tracePt t="31002" x="3795713" y="4745038"/>
          <p14:tracePt t="31003" x="3795713" y="4737100"/>
          <p14:tracePt t="31006" x="3795713" y="4729163"/>
          <p14:tracePt t="31008" x="3787775" y="4729163"/>
          <p14:tracePt t="31009" x="3787775" y="4721225"/>
          <p14:tracePt t="31011" x="3779838" y="4713288"/>
          <p14:tracePt t="31013" x="3779838" y="4705350"/>
          <p14:tracePt t="31017" x="3771900" y="4697413"/>
          <p14:tracePt t="31019" x="3771900" y="4689475"/>
          <p14:tracePt t="31021" x="3763963" y="4681538"/>
          <p14:tracePt t="31023" x="3763963" y="4673600"/>
          <p14:tracePt t="31026" x="3763963" y="4665663"/>
          <p14:tracePt t="31027" x="3756025" y="4665663"/>
          <p14:tracePt t="31028" x="3756025" y="4657725"/>
          <p14:tracePt t="31029" x="3756025" y="4649788"/>
          <p14:tracePt t="31032" x="3748088" y="4641850"/>
          <p14:tracePt t="31034" x="3740150" y="4633913"/>
          <p14:tracePt t="31036" x="3740150" y="4624388"/>
          <p14:tracePt t="31037" x="3740150" y="4616450"/>
          <p14:tracePt t="31040" x="3732213" y="4608513"/>
          <p14:tracePt t="31042" x="3732213" y="4600575"/>
          <p14:tracePt t="31043" x="3732213" y="4592638"/>
          <p14:tracePt t="31045" x="3732213" y="4584700"/>
          <p14:tracePt t="31047" x="3724275" y="4576763"/>
          <p14:tracePt t="31049" x="3716338" y="4568825"/>
          <p14:tracePt t="31050" x="3716338" y="4560888"/>
          <p14:tracePt t="31051" x="3716338" y="4552950"/>
          <p14:tracePt t="31052" x="3716338" y="4545013"/>
          <p14:tracePt t="31055" x="3708400" y="4537075"/>
          <p14:tracePt t="31056" x="3708400" y="4529138"/>
          <p14:tracePt t="31058" x="3708400" y="4521200"/>
          <p14:tracePt t="31060" x="3708400" y="4513263"/>
          <p14:tracePt t="31062" x="3708400" y="4505325"/>
          <p14:tracePt t="31064" x="3700463" y="4489450"/>
          <p14:tracePt t="31066" x="3700463" y="4481513"/>
          <p14:tracePt t="31068" x="3692525" y="4481513"/>
          <p14:tracePt t="31069" x="3692525" y="4465638"/>
          <p14:tracePt t="31071" x="3692525" y="4457700"/>
          <p14:tracePt t="31074" x="3692525" y="4449763"/>
          <p14:tracePt t="31076" x="3692525" y="4441825"/>
          <p14:tracePt t="31077" x="3692525" y="4433888"/>
          <p14:tracePt t="31078" x="3692525" y="4425950"/>
          <p14:tracePt t="31081" x="3684588" y="4418013"/>
          <p14:tracePt t="31082" x="3684588" y="4410075"/>
          <p14:tracePt t="31084" x="3684588" y="4402138"/>
          <p14:tracePt t="31085" x="3684588" y="4394200"/>
          <p14:tracePt t="31086" x="3684588" y="4386263"/>
          <p14:tracePt t="31087" x="3676650" y="4386263"/>
          <p14:tracePt t="31088" x="3676650" y="4378325"/>
          <p14:tracePt t="31090" x="3676650" y="4370388"/>
          <p14:tracePt t="31091" x="3668713" y="4370388"/>
          <p14:tracePt t="31092" x="3668713" y="4362450"/>
          <p14:tracePt t="31093" x="3668713" y="4354513"/>
          <p14:tracePt t="31095" x="3668713" y="4346575"/>
          <p14:tracePt t="31097" x="3668713" y="4338638"/>
          <p14:tracePt t="31099" x="3660775" y="4330700"/>
          <p14:tracePt t="31100" x="3660775" y="4322763"/>
          <p14:tracePt t="31102" x="3660775" y="4314825"/>
          <p14:tracePt t="31103" x="3660775" y="4306888"/>
          <p14:tracePt t="31104" x="3651250" y="4306888"/>
          <p14:tracePt t="31105" x="3651250" y="4298950"/>
          <p14:tracePt t="31106" x="3651250" y="4291013"/>
          <p14:tracePt t="31108" x="3651250" y="4281488"/>
          <p14:tracePt t="31110" x="3651250" y="4273550"/>
          <p14:tracePt t="31112" x="3643313" y="4265613"/>
          <p14:tracePt t="31113" x="3643313" y="4257675"/>
          <p14:tracePt t="31115" x="3643313" y="4249738"/>
          <p14:tracePt t="31116" x="3643313" y="4241800"/>
          <p14:tracePt t="31117" x="3643313" y="4233863"/>
          <p14:tracePt t="31118" x="3635375" y="4233863"/>
          <p14:tracePt t="31120" x="3635375" y="4225925"/>
          <p14:tracePt t="31121" x="3635375" y="4217988"/>
          <p14:tracePt t="31124" x="3635375" y="4210050"/>
          <p14:tracePt t="31125" x="3635375" y="4202113"/>
          <p14:tracePt t="31126" x="3627438" y="4202113"/>
          <p14:tracePt t="31128" x="3627438" y="4194175"/>
          <p14:tracePt t="31131" x="3627438" y="4186238"/>
          <p14:tracePt t="31133" x="3627438" y="4178300"/>
          <p14:tracePt t="31135" x="3627438" y="4170363"/>
          <p14:tracePt t="31139" x="3627438" y="4162425"/>
          <p14:tracePt t="31142" x="3627438" y="4154488"/>
          <p14:tracePt t="31147" x="3627438" y="4146550"/>
          <p14:tracePt t="31148" x="3627438" y="4138613"/>
          <p14:tracePt t="31153" x="3627438" y="4130675"/>
          <p14:tracePt t="31156" x="3627438" y="4122738"/>
          <p14:tracePt t="31160" x="3627438" y="4114800"/>
          <p14:tracePt t="31161" x="3627438" y="4106863"/>
          <p14:tracePt t="31164" x="3627438" y="4098925"/>
          <p14:tracePt t="31167" x="3627438" y="4090988"/>
          <p14:tracePt t="31169" x="3627438" y="4083050"/>
          <p14:tracePt t="31170" x="3627438" y="4075113"/>
          <p14:tracePt t="31173" x="3627438" y="4067175"/>
          <p14:tracePt t="31175" x="3627438" y="4059238"/>
          <p14:tracePt t="31177" x="3627438" y="4051300"/>
          <p14:tracePt t="31178" x="3627438" y="4043363"/>
          <p14:tracePt t="31180" x="3627438" y="4035425"/>
          <p14:tracePt t="31182" x="3627438" y="4027488"/>
          <p14:tracePt t="31184" x="3635375" y="4019550"/>
          <p14:tracePt t="31186" x="3635375" y="4011613"/>
          <p14:tracePt t="31187" x="3635375" y="4003675"/>
          <p14:tracePt t="31189" x="3635375" y="3995738"/>
          <p14:tracePt t="31191" x="3635375" y="3979863"/>
          <p14:tracePt t="31193" x="3643313" y="3971925"/>
          <p14:tracePt t="31195" x="3643313" y="3963988"/>
          <p14:tracePt t="31197" x="3643313" y="3956050"/>
          <p14:tracePt t="31198" x="3643313" y="3948113"/>
          <p14:tracePt t="31199" x="3651250" y="3948113"/>
          <p14:tracePt t="31200" x="3651250" y="3938588"/>
          <p14:tracePt t="31202" x="3651250" y="3930650"/>
          <p14:tracePt t="31204" x="3651250" y="3922713"/>
          <p14:tracePt t="31205" x="3651250" y="3914775"/>
          <p14:tracePt t="31207" x="3651250" y="3906838"/>
          <p14:tracePt t="31208" x="3660775" y="3906838"/>
          <p14:tracePt t="31209" x="3660775" y="3898900"/>
          <p14:tracePt t="31211" x="3660775" y="3890963"/>
          <p14:tracePt t="31212" x="3660775" y="3883025"/>
          <p14:tracePt t="31214" x="3660775" y="3875088"/>
          <p14:tracePt t="31215" x="3668713" y="3875088"/>
          <p14:tracePt t="31217" x="3676650" y="3867150"/>
          <p14:tracePt t="31219" x="3676650" y="3859213"/>
          <p14:tracePt t="31220" x="3676650" y="3851275"/>
          <p14:tracePt t="31222" x="3676650" y="3843338"/>
          <p14:tracePt t="31225" x="3676650" y="3835400"/>
          <p14:tracePt t="31227" x="3684588" y="3835400"/>
          <p14:tracePt t="31228" x="3684588" y="3827463"/>
          <p14:tracePt t="31229" x="3684588" y="3819525"/>
          <p14:tracePt t="31231" x="3684588" y="3811588"/>
          <p14:tracePt t="31233" x="3684588" y="3803650"/>
          <p14:tracePt t="31234" x="3692525" y="3803650"/>
          <p14:tracePt t="31235" x="3692525" y="3795713"/>
          <p14:tracePt t="31236" x="3692525" y="3787775"/>
          <p14:tracePt t="31238" x="3692525" y="3779838"/>
          <p14:tracePt t="31240" x="3700463" y="3779838"/>
          <p14:tracePt t="31241" x="3700463" y="3763963"/>
          <p14:tracePt t="31244" x="3708400" y="3756025"/>
          <p14:tracePt t="31246" x="3708400" y="3748088"/>
          <p14:tracePt t="31248" x="3708400" y="3740150"/>
          <p14:tracePt t="31250" x="3716338" y="3740150"/>
          <p14:tracePt t="31251" x="3716338" y="3724275"/>
          <p14:tracePt t="31253" x="3716338" y="3716338"/>
          <p14:tracePt t="31256" x="3724275" y="3708400"/>
          <p14:tracePt t="31257" x="3724275" y="3700463"/>
          <p14:tracePt t="31260" x="3724275" y="3692525"/>
          <p14:tracePt t="31263" x="3724275" y="3684588"/>
          <p14:tracePt t="31265" x="3732213" y="3676650"/>
          <p14:tracePt t="31267" x="3732213" y="3668713"/>
          <p14:tracePt t="31269" x="3740150" y="3668713"/>
          <p14:tracePt t="31270" x="3740150" y="3660775"/>
          <p14:tracePt t="31273" x="3740150" y="3652838"/>
          <p14:tracePt t="31276" x="3748088" y="3644900"/>
          <p14:tracePt t="31277" x="3748088" y="3636963"/>
          <p14:tracePt t="31280" x="3748088" y="3629025"/>
          <p14:tracePt t="31281" x="3756025" y="3629025"/>
          <p14:tracePt t="31283" x="3756025" y="3621088"/>
          <p14:tracePt t="31285" x="3756025" y="3613150"/>
          <p14:tracePt t="31286" x="3763963" y="3613150"/>
          <p14:tracePt t="31288" x="3771900" y="3605213"/>
          <p14:tracePt t="31289" x="3771900" y="3595688"/>
          <p14:tracePt t="31291" x="3779838" y="3587750"/>
          <p14:tracePt t="31294" x="3779838" y="3571875"/>
          <p14:tracePt t="31296" x="3787775" y="3563938"/>
          <p14:tracePt t="31298" x="3795713" y="3556000"/>
          <p14:tracePt t="31300" x="3795713" y="3548063"/>
          <p14:tracePt t="31302" x="3803650" y="3540125"/>
          <p14:tracePt t="31305" x="3811588" y="3532188"/>
          <p14:tracePt t="31307" x="3811588" y="3524250"/>
          <p14:tracePt t="31308" x="3811588" y="3516313"/>
          <p14:tracePt t="31310" x="3819525" y="3508375"/>
          <p14:tracePt t="31311" x="3827463" y="3508375"/>
          <p14:tracePt t="31312" x="3827463" y="3500438"/>
          <p14:tracePt t="31314" x="3835400" y="3492500"/>
          <p14:tracePt t="31315" x="3835400" y="3484563"/>
          <p14:tracePt t="31316" x="3843338" y="3476625"/>
          <p14:tracePt t="31319" x="3851275" y="3460750"/>
          <p14:tracePt t="31320" x="3859213" y="3460750"/>
          <p14:tracePt t="31321" x="3859213" y="3452813"/>
          <p14:tracePt t="31322" x="3867150" y="3452813"/>
          <p14:tracePt t="31323" x="3867150" y="3444875"/>
          <p14:tracePt t="31324" x="3867150" y="3436938"/>
          <p14:tracePt t="31325" x="3875088" y="3429000"/>
          <p14:tracePt t="31326" x="3883025" y="3429000"/>
          <p14:tracePt t="31327" x="3883025" y="3421063"/>
          <p14:tracePt t="31328" x="3890963" y="3413125"/>
          <p14:tracePt t="31329" x="3890963" y="3405188"/>
          <p14:tracePt t="31331" x="3898900" y="3397250"/>
          <p14:tracePt t="31332" x="3906838" y="3389313"/>
          <p14:tracePt t="31334" x="3914775" y="3381375"/>
          <p14:tracePt t="31335" x="3914775" y="3373438"/>
          <p14:tracePt t="31336" x="3914775" y="3365500"/>
          <p14:tracePt t="31337" x="3922713" y="3365500"/>
          <p14:tracePt t="31338" x="3922713" y="3357563"/>
          <p14:tracePt t="31339" x="3930650" y="3349625"/>
          <p14:tracePt t="31340" x="3938588" y="3349625"/>
          <p14:tracePt t="31341" x="3938588" y="3341688"/>
          <p14:tracePt t="31342" x="3938588" y="3333750"/>
          <p14:tracePt t="31343" x="3946525" y="3333750"/>
          <p14:tracePt t="31344" x="3946525" y="3325813"/>
          <p14:tracePt t="31345" x="3954463" y="3325813"/>
          <p14:tracePt t="31346" x="3962400" y="3317875"/>
          <p14:tracePt t="31347" x="3962400" y="3309938"/>
          <p14:tracePt t="31348" x="3978275" y="3294063"/>
          <p14:tracePt t="31351" x="3986213" y="3286125"/>
          <p14:tracePt t="31352" x="3986213" y="3278188"/>
          <p14:tracePt t="31353" x="3994150" y="3278188"/>
          <p14:tracePt t="31354" x="4002088" y="3270250"/>
          <p14:tracePt t="31355" x="4002088" y="3262313"/>
          <p14:tracePt t="31356" x="4011613" y="3262313"/>
          <p14:tracePt t="31357" x="4011613" y="3252788"/>
          <p14:tracePt t="31358" x="4011613" y="3244850"/>
          <p14:tracePt t="31359" x="4019550" y="3244850"/>
          <p14:tracePt t="31360" x="4019550" y="3236913"/>
          <p14:tracePt t="31361" x="4027488" y="3236913"/>
          <p14:tracePt t="31362" x="4027488" y="3228975"/>
          <p14:tracePt t="31363" x="4035425" y="3221038"/>
          <p14:tracePt t="31364" x="4035425" y="3213100"/>
          <p14:tracePt t="31365" x="4043363" y="3213100"/>
          <p14:tracePt t="31366" x="4043363" y="3205163"/>
          <p14:tracePt t="31367" x="4051300" y="3205163"/>
          <p14:tracePt t="31368" x="4051300" y="3197225"/>
          <p14:tracePt t="31369" x="4059238" y="3189288"/>
          <p14:tracePt t="31371" x="4075113" y="3173413"/>
          <p14:tracePt t="31373" x="4075113" y="3165475"/>
          <p14:tracePt t="31374" x="4083050" y="3165475"/>
          <p14:tracePt t="31375" x="4090988" y="3157538"/>
          <p14:tracePt t="31376" x="4090988" y="3149600"/>
          <p14:tracePt t="31378" x="4098925" y="3141663"/>
          <p14:tracePt t="31379" x="4106863" y="3133725"/>
          <p14:tracePt t="31380" x="4106863" y="3125788"/>
          <p14:tracePt t="31381" x="4114800" y="3125788"/>
          <p14:tracePt t="31382" x="4114800" y="3117850"/>
          <p14:tracePt t="31383" x="4122738" y="3109913"/>
          <p14:tracePt t="31384" x="4130675" y="3109913"/>
          <p14:tracePt t="31385" x="4130675" y="3101975"/>
          <p14:tracePt t="31386" x="4130675" y="3094038"/>
          <p14:tracePt t="31387" x="4138613" y="3086100"/>
          <p14:tracePt t="31388" x="4146550" y="3086100"/>
          <p14:tracePt t="31389" x="4154488" y="3070225"/>
          <p14:tracePt t="31391" x="4154488" y="3054350"/>
          <p14:tracePt t="31392" x="4162425" y="3054350"/>
          <p14:tracePt t="31393" x="4162425" y="3046413"/>
          <p14:tracePt t="31394" x="4178300" y="3038475"/>
          <p14:tracePt t="31395" x="4178300" y="3030538"/>
          <p14:tracePt t="31396" x="4186238" y="3022600"/>
          <p14:tracePt t="31397" x="4194175" y="3022600"/>
          <p14:tracePt t="31398" x="4194175" y="3006725"/>
          <p14:tracePt t="31399" x="4202113" y="3006725"/>
          <p14:tracePt t="31400" x="4202113" y="2998788"/>
          <p14:tracePt t="31401" x="4210050" y="2990850"/>
          <p14:tracePt t="31402" x="4210050" y="2982913"/>
          <p14:tracePt t="31403" x="4210050" y="2974975"/>
          <p14:tracePt t="31404" x="4217988" y="2974975"/>
          <p14:tracePt t="31405" x="4225925" y="2959100"/>
          <p14:tracePt t="31406" x="4233863" y="2959100"/>
          <p14:tracePt t="31407" x="4233863" y="2951163"/>
          <p14:tracePt t="31408" x="4233863" y="2943225"/>
          <p14:tracePt t="31409" x="4241800" y="2935288"/>
          <p14:tracePt t="31410" x="4249738" y="2927350"/>
          <p14:tracePt t="31412" x="4257675" y="2909888"/>
          <p14:tracePt t="31413" x="4265613" y="2909888"/>
          <p14:tracePt t="31414" x="4273550" y="2901950"/>
          <p14:tracePt t="31415" x="4281488" y="2894013"/>
          <p14:tracePt t="31416" x="4281488" y="2886075"/>
          <p14:tracePt t="31417" x="4281488" y="2878138"/>
          <p14:tracePt t="31418" x="4289425" y="2870200"/>
          <p14:tracePt t="31419" x="4297363" y="2862263"/>
          <p14:tracePt t="31420" x="4297363" y="2854325"/>
          <p14:tracePt t="31421" x="4305300" y="2846388"/>
          <p14:tracePt t="31423" x="4313238" y="2838450"/>
          <p14:tracePt t="31424" x="4321175" y="2830513"/>
          <p14:tracePt t="31425" x="4321175" y="2822575"/>
          <p14:tracePt t="31426" x="4329113" y="2814638"/>
          <p14:tracePt t="31427" x="4329113" y="2806700"/>
          <p14:tracePt t="31428" x="4344988" y="2798763"/>
          <p14:tracePt t="31429" x="4344988" y="2790825"/>
          <p14:tracePt t="31430" x="4352925" y="2782888"/>
          <p14:tracePt t="31432" x="4362450" y="2774950"/>
          <p14:tracePt t="31433" x="4362450" y="2767013"/>
          <p14:tracePt t="31434" x="4370388" y="2767013"/>
          <p14:tracePt t="31435" x="4378325" y="2759075"/>
          <p14:tracePt t="31436" x="4378325" y="2751138"/>
          <p14:tracePt t="31437" x="4386263" y="2743200"/>
          <p14:tracePt t="31438" x="4394200" y="2735263"/>
          <p14:tracePt t="31440" x="4402138" y="2719388"/>
          <p14:tracePt t="31442" x="4410075" y="2711450"/>
          <p14:tracePt t="31443" x="4418013" y="2711450"/>
          <p14:tracePt t="31444" x="4418013" y="2695575"/>
          <p14:tracePt t="31445" x="4425950" y="2695575"/>
          <p14:tracePt t="31446" x="4425950" y="2687638"/>
          <p14:tracePt t="31447" x="4425950" y="2679700"/>
          <p14:tracePt t="31448" x="4441825" y="2671763"/>
          <p14:tracePt t="31449" x="4441825" y="2663825"/>
          <p14:tracePt t="31450" x="4449763" y="2655888"/>
          <p14:tracePt t="31451" x="4457700" y="2655888"/>
          <p14:tracePt t="31452" x="4457700" y="2647950"/>
          <p14:tracePt t="31453" x="4465638" y="2640013"/>
          <p14:tracePt t="31455" x="4473575" y="2632075"/>
          <p14:tracePt t="31456" x="4473575" y="2624138"/>
          <p14:tracePt t="31457" x="4481513" y="2624138"/>
          <p14:tracePt t="31458" x="4489450" y="2616200"/>
          <p14:tracePt t="31459" x="4489450" y="2608263"/>
          <p14:tracePt t="31460" x="4497388" y="2600325"/>
          <p14:tracePt t="31461" x="4505325" y="2600325"/>
          <p14:tracePt t="31462" x="4505325" y="2584450"/>
          <p14:tracePt t="31464" x="4513263" y="2576513"/>
          <p14:tracePt t="31466" x="4521200" y="2559050"/>
          <p14:tracePt t="31467" x="4529138" y="2559050"/>
          <p14:tracePt t="31469" x="4537075" y="2551113"/>
          <p14:tracePt t="31470" x="4537075" y="2543175"/>
          <p14:tracePt t="31471" x="4545013" y="2535238"/>
          <p14:tracePt t="31473" x="4545013" y="2527300"/>
          <p14:tracePt t="31474" x="4552950" y="2527300"/>
          <p14:tracePt t="31475" x="4560888" y="2511425"/>
          <p14:tracePt t="31477" x="4568825" y="2511425"/>
          <p14:tracePt t="31478" x="4568825" y="2503488"/>
          <p14:tracePt t="31479" x="4576763" y="2495550"/>
          <p14:tracePt t="31480" x="4584700" y="2487613"/>
          <p14:tracePt t="31482" x="4592638" y="2479675"/>
          <p14:tracePt t="31484" x="4592638" y="2471738"/>
          <p14:tracePt t="31485" x="4600575" y="2471738"/>
          <p14:tracePt t="31486" x="4608513" y="2463800"/>
          <p14:tracePt t="31487" x="4608513" y="2455863"/>
          <p14:tracePt t="31488" x="4616450" y="2455863"/>
          <p14:tracePt t="31489" x="4616450" y="2447925"/>
          <p14:tracePt t="31490" x="4624388" y="2447925"/>
          <p14:tracePt t="31491" x="4624388" y="2439988"/>
          <p14:tracePt t="31492" x="4632325" y="2432050"/>
          <p14:tracePt t="31493" x="4640263" y="2424113"/>
          <p14:tracePt t="31495" x="4648200" y="2416175"/>
          <p14:tracePt t="31497" x="4656138" y="2408238"/>
          <p14:tracePt t="31498" x="4656138" y="2400300"/>
          <p14:tracePt t="31499" x="4672013" y="2392363"/>
          <p14:tracePt t="31501" x="4672013" y="2384425"/>
          <p14:tracePt t="31502" x="4679950" y="2384425"/>
          <p14:tracePt t="31503" x="4679950" y="2376488"/>
          <p14:tracePt t="31504" x="4687888" y="2368550"/>
          <p14:tracePt t="31505" x="4695825" y="2368550"/>
          <p14:tracePt t="31507" x="4705350" y="2360613"/>
          <p14:tracePt t="31508" x="4713288" y="2352675"/>
          <p14:tracePt t="31509" x="4713288" y="2344738"/>
          <p14:tracePt t="31510" x="4721225" y="2344738"/>
          <p14:tracePt t="31512" x="4729163" y="2336800"/>
          <p14:tracePt t="31513" x="4729163" y="2328863"/>
          <p14:tracePt t="31514" x="4737100" y="2320925"/>
          <p14:tracePt t="31516" x="4745038" y="2320925"/>
          <p14:tracePt t="31517" x="4752975" y="2312988"/>
          <p14:tracePt t="31519" x="4760913" y="2305050"/>
          <p14:tracePt t="31520" x="4760913" y="2297113"/>
          <p14:tracePt t="31521" x="4768850" y="2297113"/>
          <p14:tracePt t="31522" x="4768850" y="2289175"/>
          <p14:tracePt t="31523" x="4776788" y="2289175"/>
          <p14:tracePt t="31525" x="4784725" y="2281238"/>
          <p14:tracePt t="31527" x="4792663" y="2273300"/>
          <p14:tracePt t="31528" x="4792663" y="2265363"/>
          <p14:tracePt t="31530" x="4808538" y="2265363"/>
          <p14:tracePt t="31531" x="4808538" y="2249488"/>
          <p14:tracePt t="31532" x="4816475" y="2249488"/>
          <p14:tracePt t="31534" x="4824413" y="2241550"/>
          <p14:tracePt t="31535" x="4832350" y="2241550"/>
          <p14:tracePt t="31536" x="4832350" y="2233613"/>
          <p14:tracePt t="31538" x="4840288" y="2224088"/>
          <p14:tracePt t="31539" x="4848225" y="2216150"/>
          <p14:tracePt t="31540" x="4856163" y="2216150"/>
          <p14:tracePt t="31541" x="4856163" y="2208213"/>
          <p14:tracePt t="31543" x="4864100" y="2208213"/>
          <p14:tracePt t="31544" x="4864100" y="2200275"/>
          <p14:tracePt t="31545" x="4872038" y="2192338"/>
          <p14:tracePt t="31546" x="4879975" y="2192338"/>
          <p14:tracePt t="31547" x="4887913" y="2184400"/>
          <p14:tracePt t="31549" x="4895850" y="2176463"/>
          <p14:tracePt t="31551" x="4903788" y="2168525"/>
          <p14:tracePt t="31552" x="4903788" y="2160588"/>
          <p14:tracePt t="31553" x="4911725" y="2160588"/>
          <p14:tracePt t="31554" x="4919663" y="2152650"/>
          <p14:tracePt t="31556" x="4927600" y="2144713"/>
          <p14:tracePt t="31557" x="4935538" y="2144713"/>
          <p14:tracePt t="31559" x="4943475" y="2136775"/>
          <p14:tracePt t="31560" x="4943475" y="2128838"/>
          <p14:tracePt t="31562" x="4951413" y="2120900"/>
          <p14:tracePt t="31564" x="4959350" y="2112963"/>
          <p14:tracePt t="31565" x="4967288" y="2112963"/>
          <p14:tracePt t="31566" x="4967288" y="2105025"/>
          <p14:tracePt t="31567" x="4975225" y="2097088"/>
          <p14:tracePt t="31569" x="4983163" y="2089150"/>
          <p14:tracePt t="31571" x="4991100" y="2081213"/>
          <p14:tracePt t="31573" x="4999038" y="2081213"/>
          <p14:tracePt t="31574" x="4999038" y="2073275"/>
          <p14:tracePt t="31575" x="5006975" y="2065338"/>
          <p14:tracePt t="31577" x="5006975" y="2057400"/>
          <p14:tracePt t="31578" x="5014913" y="2057400"/>
          <p14:tracePt t="31580" x="5022850" y="2049463"/>
          <p14:tracePt t="31581" x="5030788" y="2049463"/>
          <p14:tracePt t="31582" x="5030788" y="2041525"/>
          <p14:tracePt t="31584" x="5038725" y="2033588"/>
          <p14:tracePt t="31586" x="5046663" y="2025650"/>
          <p14:tracePt t="31588" x="5046663" y="2017713"/>
          <p14:tracePt t="31589" x="5056188" y="2017713"/>
          <p14:tracePt t="31591" x="5064125" y="2009775"/>
          <p14:tracePt t="31592" x="5072063" y="2001838"/>
          <p14:tracePt t="31595" x="5080000" y="1993900"/>
          <p14:tracePt t="31597" x="5087938" y="1985963"/>
          <p14:tracePt t="31598" x="5095875" y="1978025"/>
          <p14:tracePt t="31601" x="5103813" y="1970088"/>
          <p14:tracePt t="31604" x="5111750" y="1962150"/>
          <p14:tracePt t="31606" x="5119688" y="1954213"/>
          <p14:tracePt t="31607" x="5127625" y="1954213"/>
          <p14:tracePt t="31608" x="5127625" y="1946275"/>
          <p14:tracePt t="31609" x="5135563" y="1938338"/>
          <p14:tracePt t="31611" x="5143500" y="1938338"/>
          <p14:tracePt t="31612" x="5143500" y="1930400"/>
          <p14:tracePt t="31613" x="5151438" y="1922463"/>
          <p14:tracePt t="31614" x="5159375" y="1914525"/>
          <p14:tracePt t="31616" x="5167313" y="1914525"/>
          <p14:tracePt t="31617" x="5167313" y="1898650"/>
          <p14:tracePt t="31618" x="5175250" y="1898650"/>
          <p14:tracePt t="31619" x="5183188" y="1890713"/>
          <p14:tracePt t="31620" x="5191125" y="1890713"/>
          <p14:tracePt t="31621" x="5191125" y="1881188"/>
          <p14:tracePt t="31622" x="5199063" y="1873250"/>
          <p14:tracePt t="31623" x="5207000" y="1873250"/>
          <p14:tracePt t="31624" x="5207000" y="1865313"/>
          <p14:tracePt t="31625" x="5214938" y="1857375"/>
          <p14:tracePt t="31627" x="5222875" y="1849438"/>
          <p14:tracePt t="31628" x="5222875" y="1841500"/>
          <p14:tracePt t="31629" x="5230813" y="1841500"/>
          <p14:tracePt t="31630" x="5238750" y="1833563"/>
          <p14:tracePt t="31631" x="5238750" y="1825625"/>
          <p14:tracePt t="31632" x="5254625" y="1817688"/>
          <p14:tracePt t="31634" x="5262563" y="1809750"/>
          <p14:tracePt t="31635" x="5262563" y="1801813"/>
          <p14:tracePt t="31636" x="5270500" y="1793875"/>
          <p14:tracePt t="31637" x="5270500" y="1785938"/>
          <p14:tracePt t="31638" x="5278438" y="1785938"/>
          <p14:tracePt t="31639" x="5286375" y="1778000"/>
          <p14:tracePt t="31640" x="5294313" y="1770063"/>
          <p14:tracePt t="31641" x="5302250" y="1762125"/>
          <p14:tracePt t="31642" x="5302250" y="1754188"/>
          <p14:tracePt t="31643" x="5310188" y="1746250"/>
          <p14:tracePt t="31645" x="5318125" y="1738313"/>
          <p14:tracePt t="31646" x="5326063" y="1730375"/>
          <p14:tracePt t="31648" x="5334000" y="1714500"/>
          <p14:tracePt t="31650" x="5341938" y="1706563"/>
          <p14:tracePt t="31651" x="5349875" y="1706563"/>
          <p14:tracePt t="31652" x="5349875" y="1698625"/>
          <p14:tracePt t="31653" x="5357813" y="1690688"/>
          <p14:tracePt t="31654" x="5357813" y="1682750"/>
          <p14:tracePt t="31655" x="5365750" y="1682750"/>
          <p14:tracePt t="31656" x="5365750" y="1674813"/>
          <p14:tracePt t="31658" x="5373688" y="1666875"/>
          <p14:tracePt t="31659" x="5381625" y="1666875"/>
          <p14:tracePt t="31660" x="5381625" y="1658938"/>
          <p14:tracePt t="31661" x="5381625" y="1651000"/>
          <p14:tracePt t="31662" x="5389563" y="1651000"/>
          <p14:tracePt t="31663" x="5389563" y="1643063"/>
          <p14:tracePt t="31665" x="5397500" y="1635125"/>
          <p14:tracePt t="31667" x="5397500" y="1627188"/>
          <p14:tracePt t="31668" x="5407025" y="1627188"/>
          <p14:tracePt t="31669" x="5407025" y="1619250"/>
          <p14:tracePt t="31671" x="5414963" y="1619250"/>
          <p14:tracePt t="31673" x="5414963" y="1611313"/>
          <p14:tracePt t="31674" x="5422900" y="1611313"/>
          <p14:tracePt t="31675" x="5422900" y="1603375"/>
          <p14:tracePt t="31679" x="5430838" y="1603375"/>
          <p14:tracePt t="31680" x="5430838" y="1595438"/>
          <p14:tracePt t="31681" x="5430838" y="1587500"/>
          <p14:tracePt t="31685" x="5438775" y="1579563"/>
          <p14:tracePt t="31688" x="5446713" y="1579563"/>
          <p14:tracePt t="31690" x="5446713" y="1571625"/>
          <p14:tracePt t="31694" x="5446713" y="1563688"/>
          <p14:tracePt t="31696" x="5454650" y="1563688"/>
          <p14:tracePt t="31698" x="5454650" y="1555750"/>
          <p14:tracePt t="31703" x="5462588" y="1555750"/>
          <p14:tracePt t="31705" x="5462588" y="1547813"/>
          <p14:tracePt t="31710" x="5462588" y="1538288"/>
          <p14:tracePt t="31712" x="5470525" y="1538288"/>
          <p14:tracePt t="31716" x="5478463" y="1538288"/>
          <p14:tracePt t="31719" x="5478463" y="1530350"/>
          <p14:tracePt t="31721" x="5478463" y="1522413"/>
          <p14:tracePt t="31722" x="5486400" y="1522413"/>
          <p14:tracePt t="31727" x="5486400" y="1514475"/>
          <p14:tracePt t="31728" x="5494338" y="1514475"/>
          <p14:tracePt t="31733" x="5502275" y="1506538"/>
          <p14:tracePt t="31738" x="5510213" y="1498600"/>
          <p14:tracePt t="31742" x="5518150" y="1490663"/>
          <p14:tracePt t="31745" x="5526088" y="1482725"/>
          <p14:tracePt t="31749" x="5534025" y="1482725"/>
          <p14:tracePt t="31750" x="5534025" y="1474788"/>
          <p14:tracePt t="31753" x="5541963" y="1474788"/>
          <p14:tracePt t="31754" x="5541963" y="1466850"/>
          <p14:tracePt t="31755" x="5549900" y="1466850"/>
          <p14:tracePt t="31756" x="5549900" y="1458913"/>
          <p14:tracePt t="31758" x="5557838" y="1458913"/>
          <p14:tracePt t="31760" x="5557838" y="1450975"/>
          <p14:tracePt t="31762" x="5565775" y="1450975"/>
          <p14:tracePt t="31763" x="5565775" y="1443038"/>
          <p14:tracePt t="31765" x="5573713" y="1443038"/>
          <p14:tracePt t="31767" x="5581650" y="1435100"/>
          <p14:tracePt t="31769" x="5581650" y="1427163"/>
          <p14:tracePt t="31771" x="5589588" y="1427163"/>
          <p14:tracePt t="31772" x="5589588" y="1419225"/>
          <p14:tracePt t="31774" x="5597525" y="1419225"/>
          <p14:tracePt t="31775" x="5597525" y="1411288"/>
          <p14:tracePt t="31778" x="5605463" y="1403350"/>
          <p14:tracePt t="31780" x="5613400" y="1395413"/>
          <p14:tracePt t="31784" x="5613400" y="1387475"/>
          <p14:tracePt t="31786" x="5621338" y="1387475"/>
          <p14:tracePt t="31787" x="5621338" y="1379538"/>
          <p14:tracePt t="31788" x="5629275" y="1379538"/>
          <p14:tracePt t="31791" x="5637213" y="1379538"/>
          <p14:tracePt t="31792" x="5637213" y="1371600"/>
          <p14:tracePt t="31793" x="5637213" y="1363663"/>
          <p14:tracePt t="31795" x="5645150" y="1363663"/>
          <p14:tracePt t="31796" x="5645150" y="1355725"/>
          <p14:tracePt t="31799" x="5653088" y="1355725"/>
          <p14:tracePt t="31801" x="5653088" y="1347788"/>
          <p14:tracePt t="31804" x="5653088" y="1339850"/>
          <p14:tracePt t="31806" x="5661025" y="1331913"/>
          <p14:tracePt t="31808" x="5668963" y="1331913"/>
          <p14:tracePt t="31812" x="5668963" y="1323975"/>
          <p14:tracePt t="31818" x="5668963" y="1316038"/>
          <p14:tracePt t="31824" x="5676900" y="1316038"/>
          <p14:tracePt t="31868" x="5676900" y="1308100"/>
          <p14:tracePt t="31872" x="5676900" y="1300163"/>
          <p14:tracePt t="31876" x="5684838" y="1292225"/>
          <p14:tracePt t="31880" x="5684838" y="1284288"/>
          <p14:tracePt t="31883" x="5684838" y="1276350"/>
          <p14:tracePt t="31886" x="5684838" y="1268413"/>
          <p14:tracePt t="31887" x="5692775" y="1268413"/>
          <p14:tracePt t="31888" x="5692775" y="1260475"/>
          <p14:tracePt t="31890" x="5692775" y="1252538"/>
          <p14:tracePt t="31894" x="5692775" y="1244600"/>
          <p14:tracePt t="31898" x="5692775" y="1236663"/>
          <p14:tracePt t="31899" x="5700713" y="1236663"/>
          <p14:tracePt t="31900" x="5700713" y="1228725"/>
          <p14:tracePt t="31904" x="5700713" y="1220788"/>
          <p14:tracePt t="31905" x="5708650" y="1220788"/>
          <p14:tracePt t="31910" x="5708650" y="1212850"/>
          <p14:tracePt t="31919" x="5708650" y="1204913"/>
          <p14:tracePt t="32102" x="5708650" y="1195388"/>
          <p14:tracePt t="32106" x="5716588" y="1195388"/>
          <p14:tracePt t="32107" x="5716588" y="1187450"/>
          <p14:tracePt t="32110" x="5716588" y="1179513"/>
          <p14:tracePt t="32111" x="5724525" y="1179513"/>
          <p14:tracePt t="32113" x="5724525" y="1171575"/>
          <p14:tracePt t="32114" x="5732463" y="1163638"/>
          <p14:tracePt t="32116" x="5740400" y="1155700"/>
          <p14:tracePt t="32118" x="5740400" y="1147763"/>
          <p14:tracePt t="32119" x="5749925" y="1147763"/>
          <p14:tracePt t="32120" x="5749925" y="1139825"/>
          <p14:tracePt t="32121" x="5757863" y="1131888"/>
          <p14:tracePt t="32123" x="5757863" y="1123950"/>
          <p14:tracePt t="32124" x="5765800" y="1123950"/>
          <p14:tracePt t="32125" x="5773738" y="1116013"/>
          <p14:tracePt t="32127" x="5773738" y="1108075"/>
          <p14:tracePt t="32128" x="5781675" y="1100138"/>
          <p14:tracePt t="32131" x="5781675" y="1092200"/>
          <p14:tracePt t="32132" x="5789613" y="1092200"/>
          <p14:tracePt t="32133" x="5789613" y="1084263"/>
          <p14:tracePt t="32135" x="5797550" y="1076325"/>
          <p14:tracePt t="32136" x="5797550" y="1068388"/>
          <p14:tracePt t="32137" x="5805488" y="1068388"/>
          <p14:tracePt t="32138" x="5805488" y="1060450"/>
          <p14:tracePt t="32140" x="5813425" y="1052513"/>
          <p14:tracePt t="32142" x="5813425" y="1044575"/>
          <p14:tracePt t="32143" x="5813425" y="1036638"/>
          <p14:tracePt t="32144" x="5821363" y="1036638"/>
          <p14:tracePt t="32145" x="5821363" y="1028700"/>
          <p14:tracePt t="32147" x="5821363" y="1020763"/>
          <p14:tracePt t="32149" x="5829300" y="1020763"/>
          <p14:tracePt t="32150" x="5829300" y="1012825"/>
          <p14:tracePt t="32151" x="5837238" y="1012825"/>
          <p14:tracePt t="32152" x="5837238" y="1004888"/>
          <p14:tracePt t="32153" x="5837238" y="996950"/>
          <p14:tracePt t="32156" x="5845175" y="989013"/>
          <p14:tracePt t="32159" x="5845175" y="981075"/>
          <p14:tracePt t="32163" x="5853113" y="981075"/>
          <p14:tracePt t="32165" x="5853113" y="973138"/>
          <p14:tracePt t="32168" x="5853113" y="965200"/>
          <p14:tracePt t="32177" x="5853113" y="957263"/>
          <p14:tracePt t="32276" x="5845175" y="957263"/>
          <p14:tracePt t="32278" x="5837238" y="957263"/>
          <p14:tracePt t="32279" x="5829300" y="957263"/>
          <p14:tracePt t="32281" x="5821363" y="957263"/>
          <p14:tracePt t="32283" x="5805488" y="949325"/>
          <p14:tracePt t="32284" x="5797550" y="949325"/>
          <p14:tracePt t="32286" x="5781675" y="949325"/>
          <p14:tracePt t="32287" x="5781675" y="941388"/>
          <p14:tracePt t="32288" x="5773738" y="941388"/>
          <p14:tracePt t="32289" x="5765800" y="941388"/>
          <p14:tracePt t="32290" x="5749925" y="941388"/>
          <p14:tracePt t="32292" x="5732463" y="941388"/>
          <p14:tracePt t="32293" x="5724525" y="941388"/>
          <p14:tracePt t="32294" x="5716588" y="941388"/>
          <p14:tracePt t="32295" x="5700713" y="941388"/>
          <p14:tracePt t="32296" x="5692775" y="941388"/>
          <p14:tracePt t="32297" x="5684838" y="941388"/>
          <p14:tracePt t="32298" x="5676900" y="941388"/>
          <p14:tracePt t="32299" x="5661025" y="941388"/>
          <p14:tracePt t="32301" x="5653088" y="941388"/>
          <p14:tracePt t="32302" x="5637213" y="941388"/>
          <p14:tracePt t="32304" x="5629275" y="941388"/>
          <p14:tracePt t="32305" x="5621338" y="941388"/>
          <p14:tracePt t="32306" x="5613400" y="933450"/>
          <p14:tracePt t="32307" x="5597525" y="933450"/>
          <p14:tracePt t="32308" x="5589588" y="933450"/>
          <p14:tracePt t="32309" x="5581650" y="933450"/>
          <p14:tracePt t="32310" x="5573713" y="933450"/>
          <p14:tracePt t="32311" x="5565775" y="933450"/>
          <p14:tracePt t="32312" x="5557838" y="933450"/>
          <p14:tracePt t="32313" x="5549900" y="933450"/>
          <p14:tracePt t="32314" x="5541963" y="933450"/>
          <p14:tracePt t="32315" x="5534025" y="933450"/>
          <p14:tracePt t="32316" x="5526088" y="933450"/>
          <p14:tracePt t="32317" x="5518150" y="933450"/>
          <p14:tracePt t="32318" x="5510213" y="933450"/>
          <p14:tracePt t="32319" x="5502275" y="933450"/>
          <p14:tracePt t="32320" x="5494338" y="933450"/>
          <p14:tracePt t="32321" x="5486400" y="933450"/>
          <p14:tracePt t="32322" x="5478463" y="933450"/>
          <p14:tracePt t="32323" x="5462588" y="933450"/>
          <p14:tracePt t="32324" x="5454650" y="933450"/>
          <p14:tracePt t="32325" x="5446713" y="933450"/>
          <p14:tracePt t="32327" x="5430838" y="933450"/>
          <p14:tracePt t="32328" x="5422900" y="933450"/>
          <p14:tracePt t="32330" x="5414963" y="933450"/>
          <p14:tracePt t="32331" x="5407025" y="933450"/>
          <p14:tracePt t="32332" x="5397500" y="933450"/>
          <p14:tracePt t="32335" x="5381625" y="933450"/>
          <p14:tracePt t="32337" x="5373688" y="933450"/>
          <p14:tracePt t="32338" x="5365750" y="933450"/>
          <p14:tracePt t="32340" x="5349875" y="933450"/>
          <p14:tracePt t="32342" x="5341938" y="933450"/>
          <p14:tracePt t="32344" x="5334000" y="933450"/>
          <p14:tracePt t="32346" x="5318125" y="933450"/>
          <p14:tracePt t="32349" x="5310188" y="933450"/>
          <p14:tracePt t="32351" x="5302250" y="933450"/>
          <p14:tracePt t="32352" x="5294313" y="933450"/>
          <p14:tracePt t="32354" x="5286375" y="933450"/>
          <p14:tracePt t="32357" x="5278438" y="933450"/>
          <p14:tracePt t="32358" x="5278438" y="941388"/>
          <p14:tracePt t="32359" x="5270500" y="941388"/>
          <p14:tracePt t="32360" x="5262563" y="941388"/>
          <p14:tracePt t="32362" x="5254625" y="941388"/>
          <p14:tracePt t="32365" x="5254625" y="949325"/>
          <p14:tracePt t="32366" x="5246688" y="949325"/>
          <p14:tracePt t="32369" x="5238750" y="957263"/>
          <p14:tracePt t="32372" x="5230813" y="957263"/>
          <p14:tracePt t="32373" x="5222875" y="965200"/>
          <p14:tracePt t="32376" x="5214938" y="965200"/>
          <p14:tracePt t="32377" x="5214938" y="973138"/>
          <p14:tracePt t="32378" x="5207000" y="973138"/>
          <p14:tracePt t="32380" x="5207000" y="981075"/>
          <p14:tracePt t="32381" x="5199063" y="981075"/>
          <p14:tracePt t="32382" x="5191125" y="989013"/>
          <p14:tracePt t="32385" x="5183188" y="996950"/>
          <p14:tracePt t="32387" x="5175250" y="1004888"/>
          <p14:tracePt t="32390" x="5167313" y="1012825"/>
          <p14:tracePt t="32391" x="5159375" y="1020763"/>
          <p14:tracePt t="32393" x="5151438" y="1028700"/>
          <p14:tracePt t="32395" x="5143500" y="1036638"/>
          <p14:tracePt t="32397" x="5135563" y="1044575"/>
          <p14:tracePt t="32398" x="5135563" y="1052513"/>
          <p14:tracePt t="32399" x="5127625" y="1052513"/>
          <p14:tracePt t="32400" x="5119688" y="1060450"/>
          <p14:tracePt t="32402" x="5119688" y="1068388"/>
          <p14:tracePt t="32403" x="5103813" y="1076325"/>
          <p14:tracePt t="32404" x="5103813" y="1084263"/>
          <p14:tracePt t="32406" x="5095875" y="1092200"/>
          <p14:tracePt t="32407" x="5087938" y="1100138"/>
          <p14:tracePt t="32408" x="5080000" y="1100138"/>
          <p14:tracePt t="32409" x="5080000" y="1108075"/>
          <p14:tracePt t="32411" x="5064125" y="1123950"/>
          <p14:tracePt t="32413" x="5056188" y="1123950"/>
          <p14:tracePt t="32414" x="5056188" y="1131888"/>
          <p14:tracePt t="32415" x="5046663" y="1139825"/>
          <p14:tracePt t="32416" x="5038725" y="1147763"/>
          <p14:tracePt t="32418" x="5030788" y="1155700"/>
          <p14:tracePt t="32419" x="5022850" y="1163638"/>
          <p14:tracePt t="32420" x="5014913" y="1163638"/>
          <p14:tracePt t="32421" x="5014913" y="1171575"/>
          <p14:tracePt t="32423" x="5006975" y="1179513"/>
          <p14:tracePt t="32425" x="4999038" y="1187450"/>
          <p14:tracePt t="32426" x="4991100" y="1187450"/>
          <p14:tracePt t="32427" x="4991100" y="1195388"/>
          <p14:tracePt t="32428" x="4983163" y="1204913"/>
          <p14:tracePt t="32430" x="4975225" y="1212850"/>
          <p14:tracePt t="32432" x="4967288" y="1220788"/>
          <p14:tracePt t="32434" x="4959350" y="1228725"/>
          <p14:tracePt t="32435" x="4951413" y="1236663"/>
          <p14:tracePt t="32438" x="4943475" y="1244600"/>
          <p14:tracePt t="32440" x="4935538" y="1252538"/>
          <p14:tracePt t="32443" x="4919663" y="1260475"/>
          <p14:tracePt t="32445" x="4919663" y="1268413"/>
          <p14:tracePt t="32446" x="4911725" y="1268413"/>
          <p14:tracePt t="32447" x="4911725" y="1276350"/>
          <p14:tracePt t="32448" x="4903788" y="1276350"/>
          <p14:tracePt t="32451" x="4903788" y="1284288"/>
          <p14:tracePt t="32452" x="4895850" y="1292225"/>
          <p14:tracePt t="32454" x="4887913" y="1292225"/>
          <p14:tracePt t="32455" x="4887913" y="1300163"/>
          <p14:tracePt t="32458" x="4879975" y="1300163"/>
          <p14:tracePt t="32459" x="4879975" y="1308100"/>
          <p14:tracePt t="32460" x="4872038" y="1308100"/>
          <p14:tracePt t="32463" x="4872038" y="1316038"/>
          <p14:tracePt t="32464" x="4864100" y="1316038"/>
          <p14:tracePt t="32465" x="4864100" y="1323975"/>
          <p14:tracePt t="32468" x="4856163" y="1323975"/>
          <p14:tracePt t="32470" x="4856163" y="1331913"/>
          <p14:tracePt t="32471" x="4848225" y="1331913"/>
          <p14:tracePt t="32473" x="4840288" y="1339850"/>
          <p14:tracePt t="32477" x="4832350" y="1347788"/>
          <p14:tracePt t="32479" x="4832350" y="1355725"/>
          <p14:tracePt t="32480" x="4824413" y="1355725"/>
          <p14:tracePt t="32482" x="4824413" y="1363663"/>
          <p14:tracePt t="32483" x="4816475" y="1363663"/>
          <p14:tracePt t="32484" x="4808538" y="1363663"/>
          <p14:tracePt t="32485" x="4808538" y="1371600"/>
          <p14:tracePt t="32487" x="4800600" y="1379538"/>
          <p14:tracePt t="32488" x="4800600" y="1387475"/>
          <p14:tracePt t="32490" x="4792663" y="1387475"/>
          <p14:tracePt t="32491" x="4792663" y="1395413"/>
          <p14:tracePt t="32492" x="4784725" y="1403350"/>
          <p14:tracePt t="32493" x="4776788" y="1411288"/>
          <p14:tracePt t="32495" x="4768850" y="1419225"/>
          <p14:tracePt t="32496" x="4760913" y="1427163"/>
          <p14:tracePt t="32497" x="4760913" y="1435100"/>
          <p14:tracePt t="32498" x="4752975" y="1443038"/>
          <p14:tracePt t="32499" x="4745038" y="1443038"/>
          <p14:tracePt t="32500" x="4745038" y="1450975"/>
          <p14:tracePt t="32501" x="4737100" y="1458913"/>
          <p14:tracePt t="32502" x="4729163" y="1474788"/>
          <p14:tracePt t="32503" x="4721225" y="1482725"/>
          <p14:tracePt t="32504" x="4705350" y="1490663"/>
          <p14:tracePt t="32505" x="4705350" y="1506538"/>
          <p14:tracePt t="32506" x="4687888" y="1514475"/>
          <p14:tracePt t="32507" x="4687888" y="1530350"/>
          <p14:tracePt t="32508" x="4672013" y="1538288"/>
          <p14:tracePt t="32509" x="4664075" y="1547813"/>
          <p14:tracePt t="32510" x="4648200" y="1563688"/>
          <p14:tracePt t="32511" x="4640263" y="1571625"/>
          <p14:tracePt t="32512" x="4632325" y="1587500"/>
          <p14:tracePt t="32513" x="4624388" y="1595438"/>
          <p14:tracePt t="32514" x="4608513" y="1603375"/>
          <p14:tracePt t="32515" x="4608513" y="1619250"/>
          <p14:tracePt t="32516" x="4592638" y="1635125"/>
          <p14:tracePt t="32517" x="4584700" y="1651000"/>
          <p14:tracePt t="32518" x="4568825" y="1658938"/>
          <p14:tracePt t="32519" x="4568825" y="1666875"/>
          <p14:tracePt t="32520" x="4545013" y="1690688"/>
          <p14:tracePt t="32521" x="4537075" y="1698625"/>
          <p14:tracePt t="32522" x="4529138" y="1706563"/>
          <p14:tracePt t="32523" x="4513263" y="1722438"/>
          <p14:tracePt t="32524" x="4505325" y="1738313"/>
          <p14:tracePt t="32525" x="4489450" y="1754188"/>
          <p14:tracePt t="32526" x="4481513" y="1762125"/>
          <p14:tracePt t="32527" x="4457700" y="1793875"/>
          <p14:tracePt t="32528" x="4449763" y="1801813"/>
          <p14:tracePt t="32529" x="4433888" y="1809750"/>
          <p14:tracePt t="32530" x="4425950" y="1833563"/>
          <p14:tracePt t="32531" x="4418013" y="1841500"/>
          <p14:tracePt t="32532" x="4402138" y="1849438"/>
          <p14:tracePt t="32533" x="4394200" y="1865313"/>
          <p14:tracePt t="32534" x="4378325" y="1881188"/>
          <p14:tracePt t="32535" x="4370388" y="1898650"/>
          <p14:tracePt t="32536" x="4352925" y="1906588"/>
          <p14:tracePt t="32537" x="4344988" y="1914525"/>
          <p14:tracePt t="32538" x="4329113" y="1938338"/>
          <p14:tracePt t="32539" x="4321175" y="1946275"/>
          <p14:tracePt t="32540" x="4305300" y="1962150"/>
          <p14:tracePt t="32541" x="4297363" y="1970088"/>
          <p14:tracePt t="32542" x="4281488" y="1985963"/>
          <p14:tracePt t="32543" x="4273550" y="1993900"/>
          <p14:tracePt t="32544" x="4257675" y="2009775"/>
          <p14:tracePt t="32545" x="4249738" y="2009775"/>
          <p14:tracePt t="32546" x="4233863" y="2025650"/>
          <p14:tracePt t="32547" x="4233863" y="2033588"/>
          <p14:tracePt t="32548" x="4217988" y="2049463"/>
          <p14:tracePt t="32549" x="4210050" y="2049463"/>
          <p14:tracePt t="32550" x="4202113" y="2065338"/>
          <p14:tracePt t="32551" x="4194175" y="2073275"/>
          <p14:tracePt t="32552" x="4186238" y="2081213"/>
          <p14:tracePt t="32553" x="4170363" y="2097088"/>
          <p14:tracePt t="32555" x="4162425" y="2105025"/>
          <p14:tracePt t="32556" x="4154488" y="2112963"/>
          <p14:tracePt t="32557" x="4146550" y="2120900"/>
          <p14:tracePt t="32558" x="4146550" y="2128838"/>
          <p14:tracePt t="32559" x="4130675" y="2136775"/>
          <p14:tracePt t="32561" x="4122738" y="2144713"/>
          <p14:tracePt t="32563" x="4114800" y="2160588"/>
          <p14:tracePt t="32564" x="4106863" y="2160588"/>
          <p14:tracePt t="32565" x="4106863" y="2168525"/>
          <p14:tracePt t="32566" x="4098925" y="2168525"/>
          <p14:tracePt t="32567" x="4090988" y="2176463"/>
          <p14:tracePt t="32570" x="4090988" y="2184400"/>
          <p14:tracePt t="32571" x="4083050" y="2192338"/>
          <p14:tracePt t="32573" x="4075113" y="2200275"/>
          <p14:tracePt t="32576" x="4067175" y="2208213"/>
          <p14:tracePt t="32579" x="4067175" y="2216150"/>
          <p14:tracePt t="32580" x="4051300" y="2224088"/>
          <p14:tracePt t="32583" x="4051300" y="2233613"/>
          <p14:tracePt t="32585" x="4043363" y="2233613"/>
          <p14:tracePt t="32586" x="4043363" y="2241550"/>
          <p14:tracePt t="32589" x="4035425" y="2241550"/>
          <p14:tracePt t="32590" x="4035425" y="2249488"/>
          <p14:tracePt t="32591" x="4035425" y="2257425"/>
          <p14:tracePt t="32593" x="4027488" y="2257425"/>
          <p14:tracePt t="32594" x="4027488" y="2265363"/>
          <p14:tracePt t="32595" x="4019550" y="2265363"/>
          <p14:tracePt t="32597" x="4019550" y="2273300"/>
          <p14:tracePt t="32599" x="4011613" y="2281238"/>
          <p14:tracePt t="32601" x="4011613" y="2289175"/>
          <p14:tracePt t="32602" x="4002088" y="2289175"/>
          <p14:tracePt t="32603" x="4002088" y="2297113"/>
          <p14:tracePt t="32605" x="3994150" y="2297113"/>
          <p14:tracePt t="32606" x="3994150" y="2305050"/>
          <p14:tracePt t="32607" x="3986213" y="2305050"/>
          <p14:tracePt t="32608" x="3986213" y="2320925"/>
          <p14:tracePt t="32610" x="3978275" y="2328863"/>
          <p14:tracePt t="32612" x="3970338" y="2344738"/>
          <p14:tracePt t="32613" x="3962400" y="2344738"/>
          <p14:tracePt t="32614" x="3962400" y="2352675"/>
          <p14:tracePt t="32615" x="3954463" y="2360613"/>
          <p14:tracePt t="32616" x="3954463" y="2368550"/>
          <p14:tracePt t="32617" x="3946525" y="2376488"/>
          <p14:tracePt t="32618" x="3938588" y="2384425"/>
          <p14:tracePt t="32619" x="3938588" y="2392363"/>
          <p14:tracePt t="32620" x="3922713" y="2400300"/>
          <p14:tracePt t="32621" x="3914775" y="2416175"/>
          <p14:tracePt t="32622" x="3914775" y="2424113"/>
          <p14:tracePt t="32623" x="3906838" y="2424113"/>
          <p14:tracePt t="32624" x="3906838" y="2439988"/>
          <p14:tracePt t="32625" x="3890963" y="2447925"/>
          <p14:tracePt t="32626" x="3890963" y="2455863"/>
          <p14:tracePt t="32627" x="3875088" y="2471738"/>
          <p14:tracePt t="32628" x="3875088" y="2487613"/>
          <p14:tracePt t="32629" x="3859213" y="2503488"/>
          <p14:tracePt t="32630" x="3851275" y="2511425"/>
          <p14:tracePt t="32631" x="3843338" y="2519363"/>
          <p14:tracePt t="32632" x="3835400" y="2543175"/>
          <p14:tracePt t="32633" x="3827463" y="2551113"/>
          <p14:tracePt t="32634" x="3811588" y="2559050"/>
          <p14:tracePt t="32635" x="3803650" y="2576513"/>
          <p14:tracePt t="32636" x="3779838" y="2608263"/>
          <p14:tracePt t="32637" x="3771900" y="2624138"/>
          <p14:tracePt t="32638" x="3763963" y="2640013"/>
          <p14:tracePt t="32639" x="3748088" y="2655888"/>
          <p14:tracePt t="32640" x="3740150" y="2663825"/>
          <p14:tracePt t="32641" x="3732213" y="2687638"/>
          <p14:tracePt t="32642" x="3716338" y="2695575"/>
          <p14:tracePt t="32643" x="3716338" y="2711450"/>
          <p14:tracePt t="32644" x="3708400" y="2727325"/>
          <p14:tracePt t="32645" x="3700463" y="2727325"/>
          <p14:tracePt t="32646" x="3692525" y="2743200"/>
          <p14:tracePt t="32647" x="3676650" y="2759075"/>
          <p14:tracePt t="32648" x="3668713" y="2767013"/>
          <p14:tracePt t="32649" x="3660775" y="2782888"/>
          <p14:tracePt t="32650" x="3643313" y="2798763"/>
          <p14:tracePt t="32651" x="3635375" y="2814638"/>
          <p14:tracePt t="32652" x="3627438" y="2830513"/>
          <p14:tracePt t="32653" x="3611563" y="2846388"/>
          <p14:tracePt t="32654" x="3611563" y="2862263"/>
          <p14:tracePt t="32655" x="3595688" y="2870200"/>
          <p14:tracePt t="32656" x="3587750" y="2894013"/>
          <p14:tracePt t="32657" x="3579813" y="2909888"/>
          <p14:tracePt t="32658" x="3571875" y="2919413"/>
          <p14:tracePt t="32659" x="3556000" y="2943225"/>
          <p14:tracePt t="32660" x="3548063" y="2951163"/>
          <p14:tracePt t="32661" x="3540125" y="2959100"/>
          <p14:tracePt t="32662" x="3532188" y="2974975"/>
          <p14:tracePt t="32663" x="3524250" y="2990850"/>
          <p14:tracePt t="32664" x="3516313" y="2998788"/>
          <p14:tracePt t="32665" x="3508375" y="3014663"/>
          <p14:tracePt t="32666" x="3500438" y="3022600"/>
          <p14:tracePt t="32667" x="3500438" y="3030538"/>
          <p14:tracePt t="32668" x="3492500" y="3046413"/>
          <p14:tracePt t="32669" x="3484563" y="3062288"/>
          <p14:tracePt t="32670" x="3476625" y="3070225"/>
          <p14:tracePt t="32671" x="3468688" y="3078163"/>
          <p14:tracePt t="32672" x="3460750" y="3086100"/>
          <p14:tracePt t="32673" x="3460750" y="3101975"/>
          <p14:tracePt t="32674" x="3452813" y="3117850"/>
          <p14:tracePt t="32676" x="3444875" y="3133725"/>
          <p14:tracePt t="32677" x="3444875" y="3141663"/>
          <p14:tracePt t="32678" x="3429000" y="3165475"/>
          <p14:tracePt t="32679" x="3429000" y="3173413"/>
          <p14:tracePt t="32680" x="3429000" y="3181350"/>
          <p14:tracePt t="32681" x="3421063" y="3181350"/>
          <p14:tracePt t="32682" x="3421063" y="3197225"/>
          <p14:tracePt t="32683" x="3413125" y="3205163"/>
          <p14:tracePt t="32685" x="3413125" y="3221038"/>
          <p14:tracePt t="32686" x="3413125" y="3228975"/>
          <p14:tracePt t="32687" x="3405188" y="3236913"/>
          <p14:tracePt t="32688" x="3405188" y="3244850"/>
          <p14:tracePt t="32690" x="3405188" y="3262313"/>
          <p14:tracePt t="32691" x="3397250" y="3262313"/>
          <p14:tracePt t="32692" x="3397250" y="3270250"/>
          <p14:tracePt t="32693" x="3397250" y="3278188"/>
          <p14:tracePt t="32695" x="3389313" y="3286125"/>
          <p14:tracePt t="32696" x="3389313" y="3294063"/>
          <p14:tracePt t="32698" x="3389313" y="3302000"/>
          <p14:tracePt t="32700" x="3389313" y="3309938"/>
          <p14:tracePt t="32701" x="3381375" y="3309938"/>
          <p14:tracePt t="32702" x="3381375" y="3317875"/>
          <p14:tracePt t="32703" x="3381375" y="3325813"/>
          <p14:tracePt t="32705" x="3381375" y="3333750"/>
          <p14:tracePt t="32707" x="3381375" y="3341688"/>
          <p14:tracePt t="32709" x="3381375" y="3349625"/>
          <p14:tracePt t="32710" x="3381375" y="3357563"/>
          <p14:tracePt t="32713" x="3381375" y="3365500"/>
          <p14:tracePt t="32715" x="3381375" y="3373438"/>
          <p14:tracePt t="32718" x="3381375" y="3381375"/>
          <p14:tracePt t="32719" x="3381375" y="3389313"/>
          <p14:tracePt t="32721" x="3381375" y="3397250"/>
          <p14:tracePt t="32724" x="3373438" y="3405188"/>
          <p14:tracePt t="32726" x="3373438" y="3413125"/>
          <p14:tracePt t="32727" x="3373438" y="3421063"/>
          <p14:tracePt t="32729" x="3373438" y="3429000"/>
          <p14:tracePt t="32731" x="3373438" y="3436938"/>
          <p14:tracePt t="32734" x="3373438" y="3444875"/>
          <p14:tracePt t="32735" x="3373438" y="3452813"/>
          <p14:tracePt t="32737" x="3373438" y="3460750"/>
          <p14:tracePt t="32739" x="3373438" y="3468688"/>
          <p14:tracePt t="32740" x="3373438" y="3476625"/>
          <p14:tracePt t="32741" x="3373438" y="3484563"/>
          <p14:tracePt t="32743" x="3373438" y="3492500"/>
          <p14:tracePt t="32744" x="3373438" y="3500438"/>
          <p14:tracePt t="32746" x="3373438" y="3508375"/>
          <p14:tracePt t="32748" x="3373438" y="3516313"/>
          <p14:tracePt t="32750" x="3373438" y="3524250"/>
          <p14:tracePt t="32751" x="3373438" y="3532188"/>
          <p14:tracePt t="32752" x="3373438" y="3540125"/>
          <p14:tracePt t="32754" x="3373438" y="3548063"/>
          <p14:tracePt t="32755" x="3373438" y="3556000"/>
          <p14:tracePt t="32756" x="3373438" y="3563938"/>
          <p14:tracePt t="32758" x="3373438" y="3571875"/>
          <p14:tracePt t="32760" x="3373438" y="3579813"/>
          <p14:tracePt t="32761" x="3373438" y="3587750"/>
          <p14:tracePt t="32762" x="3373438" y="3595688"/>
          <p14:tracePt t="32764" x="3373438" y="3605213"/>
          <p14:tracePt t="32766" x="3373438" y="3621088"/>
          <p14:tracePt t="32768" x="3373438" y="3629025"/>
          <p14:tracePt t="32770" x="3373438" y="3644900"/>
          <p14:tracePt t="32773" x="3373438" y="3652838"/>
          <p14:tracePt t="32774" x="3373438" y="3668713"/>
          <p14:tracePt t="32777" x="3373438" y="3676650"/>
          <p14:tracePt t="32778" x="3373438" y="3684588"/>
          <p14:tracePt t="32779" x="3373438" y="3692525"/>
          <p14:tracePt t="32781" x="3373438" y="3700463"/>
          <p14:tracePt t="32782" x="3373438" y="3708400"/>
          <p14:tracePt t="32784" x="3373438" y="3716338"/>
          <p14:tracePt t="32785" x="3373438" y="3724275"/>
          <p14:tracePt t="32787" x="3373438" y="3732213"/>
          <p14:tracePt t="32789" x="3373438" y="3748088"/>
          <p14:tracePt t="32791" x="3373438" y="3756025"/>
          <p14:tracePt t="32793" x="3373438" y="3763963"/>
          <p14:tracePt t="32795" x="3373438" y="3771900"/>
          <p14:tracePt t="32796" x="3373438" y="3779838"/>
          <p14:tracePt t="32797" x="3373438" y="3787775"/>
          <p14:tracePt t="32800" x="3373438" y="3795713"/>
          <p14:tracePt t="32802" x="3373438" y="3803650"/>
          <p14:tracePt t="32803" x="3373438" y="3811588"/>
          <p14:tracePt t="32805" x="3373438" y="3819525"/>
          <p14:tracePt t="32806" x="3373438" y="3827463"/>
          <p14:tracePt t="32807" x="3365500" y="3827463"/>
          <p14:tracePt t="32809" x="3365500" y="3835400"/>
          <p14:tracePt t="32810" x="3365500" y="3843338"/>
          <p14:tracePt t="32813" x="3365500" y="3851275"/>
          <p14:tracePt t="32816" x="3365500" y="3859213"/>
          <p14:tracePt t="32819" x="3365500" y="3867150"/>
          <p14:tracePt t="32821" x="3365500" y="3875088"/>
          <p14:tracePt t="32823" x="3365500" y="3883025"/>
          <p14:tracePt t="32827" x="3365500" y="3890963"/>
          <p14:tracePt t="32830" x="3365500" y="3898900"/>
          <p14:tracePt t="32832" x="3365500" y="3906838"/>
          <p14:tracePt t="32837" x="3365500" y="3914775"/>
          <p14:tracePt t="32840" x="3365500" y="3922713"/>
          <p14:tracePt t="32844" x="3365500" y="3930650"/>
          <p14:tracePt t="32846" x="3365500" y="3938588"/>
          <p14:tracePt t="32848" x="3365500" y="3948113"/>
          <p14:tracePt t="32852" x="3365500" y="3956050"/>
          <p14:tracePt t="32854" x="3365500" y="3963988"/>
          <p14:tracePt t="32855" x="3365500" y="3971925"/>
          <p14:tracePt t="32858" x="3365500" y="3979863"/>
          <p14:tracePt t="32859" x="3365500" y="3987800"/>
          <p14:tracePt t="32862" x="3365500" y="3995738"/>
          <p14:tracePt t="32863" x="3365500" y="4003675"/>
          <p14:tracePt t="32865" x="3365500" y="4019550"/>
          <p14:tracePt t="32867" x="3365500" y="4027488"/>
          <p14:tracePt t="32868" x="3365500" y="4035425"/>
          <p14:tracePt t="32870" x="3365500" y="4043363"/>
          <p14:tracePt t="32871" x="3365500" y="4051300"/>
          <p14:tracePt t="32872" x="3365500" y="4059238"/>
          <p14:tracePt t="32873" x="3365500" y="4067175"/>
          <p14:tracePt t="32874" x="3365500" y="4075113"/>
          <p14:tracePt t="32876" x="3365500" y="4083050"/>
          <p14:tracePt t="32877" x="3365500" y="4098925"/>
          <p14:tracePt t="32878" x="3365500" y="4106863"/>
          <p14:tracePt t="32879" x="3365500" y="4114800"/>
          <p14:tracePt t="32880" x="3373438" y="4122738"/>
          <p14:tracePt t="32882" x="3373438" y="4138613"/>
          <p14:tracePt t="32884" x="3381375" y="4146550"/>
          <p14:tracePt t="32885" x="3381375" y="4154488"/>
          <p14:tracePt t="32886" x="3381375" y="4162425"/>
          <p14:tracePt t="32887" x="3381375" y="4170363"/>
          <p14:tracePt t="32888" x="3381375" y="4178300"/>
          <p14:tracePt t="32889" x="3381375" y="4186238"/>
          <p14:tracePt t="32890" x="3381375" y="4194175"/>
          <p14:tracePt t="32892" x="3381375" y="4210050"/>
          <p14:tracePt t="32893" x="3389313" y="4210050"/>
          <p14:tracePt t="32894" x="3389313" y="4217988"/>
          <p14:tracePt t="32895" x="3389313" y="4225925"/>
          <p14:tracePt t="32896" x="3389313" y="4233863"/>
          <p14:tracePt t="32897" x="3389313" y="4241800"/>
          <p14:tracePt t="32899" x="3389313" y="4249738"/>
          <p14:tracePt t="32900" x="3389313" y="4257675"/>
          <p14:tracePt t="32901" x="3397250" y="4265613"/>
          <p14:tracePt t="32903" x="3397250" y="4273550"/>
          <p14:tracePt t="32905" x="3397250" y="4281488"/>
          <p14:tracePt t="32907" x="3397250" y="4291013"/>
          <p14:tracePt t="32908" x="3397250" y="4298950"/>
          <p14:tracePt t="32910" x="3397250" y="4306888"/>
          <p14:tracePt t="32911" x="3397250" y="4314825"/>
          <p14:tracePt t="32913" x="3397250" y="4322763"/>
          <p14:tracePt t="32915" x="3397250" y="4330700"/>
          <p14:tracePt t="32916" x="3405188" y="4330700"/>
          <p14:tracePt t="32918" x="3405188" y="4338638"/>
          <p14:tracePt t="32921" x="3405188" y="4346575"/>
          <p14:tracePt t="32922" x="3405188" y="4354513"/>
          <p14:tracePt t="32924" x="3413125" y="4354513"/>
          <p14:tracePt t="32925" x="3413125" y="4362450"/>
          <p14:tracePt t="32935" x="3421063" y="4402138"/>
          <p14:tracePt t="32937" x="3421063" y="4410075"/>
          <p14:tracePt t="32940" x="3421063" y="4418013"/>
          <p14:tracePt t="32941" x="3421063" y="4425950"/>
          <p14:tracePt t="32943" x="3421063" y="4433888"/>
          <p14:tracePt t="32946" x="3421063" y="4441825"/>
          <p14:tracePt t="32948" x="3421063" y="4449763"/>
          <p14:tracePt t="32949" x="3421063" y="4457700"/>
          <p14:tracePt t="32951" x="3429000" y="4457700"/>
          <p14:tracePt t="32952" x="3429000" y="4465638"/>
          <p14:tracePt t="32954" x="3429000" y="4473575"/>
          <p14:tracePt t="32956" x="3429000" y="4481513"/>
          <p14:tracePt t="32958" x="3429000" y="4489450"/>
          <p14:tracePt t="32960" x="3429000" y="4497388"/>
          <p14:tracePt t="32962" x="3429000" y="4505325"/>
          <p14:tracePt t="32964" x="3429000" y="4513263"/>
          <p14:tracePt t="32965" x="3429000" y="4521200"/>
          <p14:tracePt t="32966" x="3436938" y="4521200"/>
          <p14:tracePt t="32967" x="3436938" y="4529138"/>
          <p14:tracePt t="32969" x="3436938" y="4537075"/>
          <p14:tracePt t="32971" x="3444875" y="4545013"/>
          <p14:tracePt t="32972" x="3444875" y="4552950"/>
          <p14:tracePt t="32973" x="3444875" y="4560888"/>
          <p14:tracePt t="32975" x="3444875" y="4576763"/>
          <p14:tracePt t="32977" x="3444875" y="4584700"/>
          <p14:tracePt t="32978" x="3444875" y="4592638"/>
          <p14:tracePt t="32979" x="3444875" y="4600575"/>
          <p14:tracePt t="32980" x="3444875" y="4608513"/>
          <p14:tracePt t="32982" x="3452813" y="4616450"/>
          <p14:tracePt t="32983" x="3452813" y="4624388"/>
          <p14:tracePt t="32984" x="3452813" y="4633913"/>
          <p14:tracePt t="32985" x="3452813" y="4641850"/>
          <p14:tracePt t="32987" x="3452813" y="4649788"/>
          <p14:tracePt t="32988" x="3452813" y="4665663"/>
          <p14:tracePt t="32989" x="3452813" y="4673600"/>
          <p14:tracePt t="32990" x="3460750" y="4681538"/>
          <p14:tracePt t="32991" x="3460750" y="4689475"/>
          <p14:tracePt t="32992" x="3468688" y="4697413"/>
          <p14:tracePt t="32993" x="3468688" y="4705350"/>
          <p14:tracePt t="32994" x="3468688" y="4713288"/>
          <p14:tracePt t="32995" x="3468688" y="4721225"/>
          <p14:tracePt t="32996" x="3468688" y="4737100"/>
          <p14:tracePt t="32997" x="3476625" y="4737100"/>
          <p14:tracePt t="32998" x="3476625" y="4745038"/>
          <p14:tracePt t="32999" x="3476625" y="4760913"/>
          <p14:tracePt t="33000" x="3484563" y="4768850"/>
          <p14:tracePt t="33001" x="3484563" y="4776788"/>
          <p14:tracePt t="33002" x="3492500" y="4784725"/>
          <p14:tracePt t="33003" x="3492500" y="4800600"/>
          <p14:tracePt t="33004" x="3492500" y="4808538"/>
          <p14:tracePt t="33005" x="3500438" y="4824413"/>
          <p14:tracePt t="33006" x="3500438" y="4832350"/>
          <p14:tracePt t="33007" x="3508375" y="4832350"/>
          <p14:tracePt t="33008" x="3508375" y="4848225"/>
          <p14:tracePt t="33009" x="3508375" y="4856163"/>
          <p14:tracePt t="33010" x="3524250" y="4864100"/>
          <p14:tracePt t="33011" x="3524250" y="4879975"/>
          <p14:tracePt t="33012" x="3524250" y="4887913"/>
          <p14:tracePt t="33013" x="3532188" y="4895850"/>
          <p14:tracePt t="33014" x="3540125" y="4903788"/>
          <p14:tracePt t="33015" x="3540125" y="4919663"/>
          <p14:tracePt t="33017" x="3548063" y="4935538"/>
          <p14:tracePt t="33018" x="3548063" y="4943475"/>
          <p14:tracePt t="33019" x="3556000" y="4951413"/>
          <p14:tracePt t="33020" x="3563938" y="4959350"/>
          <p14:tracePt t="33021" x="3563938" y="4967288"/>
          <p14:tracePt t="33022" x="3571875" y="4976813"/>
          <p14:tracePt t="33023" x="3579813" y="4992688"/>
          <p14:tracePt t="33025" x="3587750" y="5008563"/>
          <p14:tracePt t="33026" x="3595688" y="5016500"/>
          <p14:tracePt t="33027" x="3595688" y="5024438"/>
          <p14:tracePt t="33028" x="3603625" y="5024438"/>
          <p14:tracePt t="33029" x="3603625" y="5032375"/>
          <p14:tracePt t="33030" x="3619500" y="5048250"/>
          <p14:tracePt t="33032" x="3627438" y="5064125"/>
          <p14:tracePt t="33033" x="3635375" y="5064125"/>
          <p14:tracePt t="33034" x="3635375" y="5072063"/>
          <p14:tracePt t="33035" x="3643313" y="5080000"/>
          <p14:tracePt t="33036" x="3643313" y="5087938"/>
          <p14:tracePt t="33037" x="3660775" y="5095875"/>
          <p14:tracePt t="33039" x="3660775" y="5103813"/>
          <p14:tracePt t="33040" x="3668713" y="5103813"/>
          <p14:tracePt t="33041" x="3668713" y="5111750"/>
          <p14:tracePt t="33042" x="3676650" y="5119688"/>
          <p14:tracePt t="33044" x="3684588" y="5127625"/>
          <p14:tracePt t="33045" x="3692525" y="5135563"/>
          <p14:tracePt t="33047" x="3700463" y="5143500"/>
          <p14:tracePt t="33049" x="3708400" y="5151438"/>
          <p14:tracePt t="33051" x="3716338" y="5151438"/>
          <p14:tracePt t="33052" x="3724275" y="5167313"/>
          <p14:tracePt t="33054" x="3732213" y="5167313"/>
          <p14:tracePt t="33055" x="3740150" y="5175250"/>
          <p14:tracePt t="33056" x="3740150" y="5183188"/>
          <p14:tracePt t="33057" x="3748088" y="5183188"/>
          <p14:tracePt t="33058" x="3748088" y="5191125"/>
          <p14:tracePt t="33060" x="3763963" y="5191125"/>
          <p14:tracePt t="33061" x="3763963" y="5199063"/>
          <p14:tracePt t="33063" x="3779838" y="5199063"/>
          <p14:tracePt t="33064" x="3779838" y="5207000"/>
          <p14:tracePt t="33065" x="3787775" y="5207000"/>
          <p14:tracePt t="33066" x="3787775" y="5214938"/>
          <p14:tracePt t="33067" x="3795713" y="5214938"/>
          <p14:tracePt t="33069" x="3803650" y="5222875"/>
          <p14:tracePt t="33071" x="3819525" y="5230813"/>
          <p14:tracePt t="33072" x="3819525" y="5238750"/>
          <p14:tracePt t="33074" x="3835400" y="5238750"/>
          <p14:tracePt t="33076" x="3843338" y="5246688"/>
          <p14:tracePt t="33077" x="3851275" y="5246688"/>
          <p14:tracePt t="33078" x="3851275" y="5254625"/>
          <p14:tracePt t="33079" x="3859213" y="5254625"/>
          <p14:tracePt t="33080" x="3867150" y="5254625"/>
          <p14:tracePt t="33081" x="3883025" y="5262563"/>
          <p14:tracePt t="33082" x="3883025" y="5270500"/>
          <p14:tracePt t="33083" x="3890963" y="5270500"/>
          <p14:tracePt t="33084" x="3906838" y="5278438"/>
          <p14:tracePt t="33086" x="3914775" y="5286375"/>
          <p14:tracePt t="33087" x="3922713" y="5294313"/>
          <p14:tracePt t="33088" x="3930650" y="5294313"/>
          <p14:tracePt t="33089" x="3938588" y="5294313"/>
          <p14:tracePt t="33090" x="3938588" y="5302250"/>
          <p14:tracePt t="33091" x="3954463" y="5302250"/>
          <p14:tracePt t="33092" x="3962400" y="5310188"/>
          <p14:tracePt t="33093" x="3970338" y="5319713"/>
          <p14:tracePt t="33094" x="3978275" y="5319713"/>
          <p14:tracePt t="33095" x="3986213" y="5327650"/>
          <p14:tracePt t="33096" x="3994150" y="5335588"/>
          <p14:tracePt t="33097" x="4002088" y="5335588"/>
          <p14:tracePt t="33098" x="4011613" y="5343525"/>
          <p14:tracePt t="33099" x="4027488" y="5343525"/>
          <p14:tracePt t="33100" x="4035425" y="5351463"/>
          <p14:tracePt t="33101" x="4043363" y="5359400"/>
          <p14:tracePt t="33103" x="4059238" y="5359400"/>
          <p14:tracePt t="33104" x="4059238" y="5367338"/>
          <p14:tracePt t="33105" x="4075113" y="5375275"/>
          <p14:tracePt t="33106" x="4083050" y="5375275"/>
          <p14:tracePt t="33107" x="4090988" y="5383213"/>
          <p14:tracePt t="33108" x="4106863" y="5383213"/>
          <p14:tracePt t="33109" x="4114800" y="5391150"/>
          <p14:tracePt t="33110" x="4122738" y="5399088"/>
          <p14:tracePt t="33111" x="4138613" y="5399088"/>
          <p14:tracePt t="33112" x="4146550" y="5407025"/>
          <p14:tracePt t="33113" x="4154488" y="5414963"/>
          <p14:tracePt t="33114" x="4170363" y="5414963"/>
          <p14:tracePt t="33115" x="4170363" y="5422900"/>
          <p14:tracePt t="33116" x="4194175" y="5430838"/>
          <p14:tracePt t="33117" x="4202113" y="5430838"/>
          <p14:tracePt t="33118" x="4210050" y="5438775"/>
          <p14:tracePt t="33119" x="4217988" y="5446713"/>
          <p14:tracePt t="33120" x="4233863" y="5446713"/>
          <p14:tracePt t="33121" x="4241800" y="5454650"/>
          <p14:tracePt t="33122" x="4257675" y="5462588"/>
          <p14:tracePt t="33123" x="4265613" y="5462588"/>
          <p14:tracePt t="33124" x="4273550" y="5470525"/>
          <p14:tracePt t="33125" x="4289425" y="5478463"/>
          <p14:tracePt t="33126" x="4297363" y="5478463"/>
          <p14:tracePt t="33127" x="4305300" y="5478463"/>
          <p14:tracePt t="33128" x="4321175" y="5494338"/>
          <p14:tracePt t="33129" x="4329113" y="5502275"/>
          <p14:tracePt t="33130" x="4337050" y="5502275"/>
          <p14:tracePt t="33131" x="4352925" y="5502275"/>
          <p14:tracePt t="33132" x="4362450" y="5510213"/>
          <p14:tracePt t="33133" x="4370388" y="5518150"/>
          <p14:tracePt t="33134" x="4386263" y="5518150"/>
          <p14:tracePt t="33135" x="4394200" y="5526088"/>
          <p14:tracePt t="33136" x="4410075" y="5534025"/>
          <p14:tracePt t="33137" x="4418013" y="5534025"/>
          <p14:tracePt t="33138" x="4425950" y="5534025"/>
          <p14:tracePt t="33139" x="4441825" y="5549900"/>
          <p14:tracePt t="33140" x="4449763" y="5549900"/>
          <p14:tracePt t="33141" x="4457700" y="5549900"/>
          <p14:tracePt t="33142" x="4473575" y="5557838"/>
          <p14:tracePt t="33143" x="4481513" y="5565775"/>
          <p14:tracePt t="33144" x="4489450" y="5565775"/>
          <p14:tracePt t="33145" x="4505325" y="5573713"/>
          <p14:tracePt t="33146" x="4513263" y="5581650"/>
          <p14:tracePt t="33147" x="4521200" y="5581650"/>
          <p14:tracePt t="33148" x="4529138" y="5581650"/>
          <p14:tracePt t="33149" x="4537075" y="5589588"/>
          <p14:tracePt t="33150" x="4552950" y="5597525"/>
          <p14:tracePt t="33151" x="4560888" y="5605463"/>
          <p14:tracePt t="33152" x="4568825" y="5605463"/>
          <p14:tracePt t="33153" x="4584700" y="5613400"/>
          <p14:tracePt t="33154" x="4592638" y="5613400"/>
          <p14:tracePt t="33155" x="4600575" y="5621338"/>
          <p14:tracePt t="33156" x="4616450" y="5621338"/>
          <p14:tracePt t="33157" x="4624388" y="5621338"/>
          <p14:tracePt t="33158" x="4632325" y="5629275"/>
          <p14:tracePt t="33159" x="4648200" y="5637213"/>
          <p14:tracePt t="33160" x="4656138" y="5637213"/>
          <p14:tracePt t="33161" x="4672013" y="5645150"/>
          <p14:tracePt t="33162" x="4687888" y="5653088"/>
          <p14:tracePt t="33163" x="4695825" y="5653088"/>
          <p14:tracePt t="33164" x="4705350" y="5653088"/>
          <p14:tracePt t="33165" x="4721225" y="5662613"/>
          <p14:tracePt t="33166" x="4729163" y="5670550"/>
          <p14:tracePt t="33167" x="4745038" y="5670550"/>
          <p14:tracePt t="33168" x="4752975" y="5670550"/>
          <p14:tracePt t="33169" x="4768850" y="5678488"/>
          <p14:tracePt t="33170" x="4776788" y="5686425"/>
          <p14:tracePt t="33171" x="4784725" y="5686425"/>
          <p14:tracePt t="33172" x="4800600" y="5686425"/>
          <p14:tracePt t="33173" x="4808538" y="5694363"/>
          <p14:tracePt t="33174" x="4816475" y="5694363"/>
          <p14:tracePt t="33175" x="4832350" y="5702300"/>
          <p14:tracePt t="33176" x="4840288" y="5702300"/>
          <p14:tracePt t="33177" x="4848225" y="5702300"/>
          <p14:tracePt t="33178" x="4864100" y="5710238"/>
          <p14:tracePt t="33179" x="4872038" y="5718175"/>
          <p14:tracePt t="33180" x="4879975" y="5718175"/>
          <p14:tracePt t="33181" x="4887913" y="5718175"/>
          <p14:tracePt t="33182" x="4903788" y="5726113"/>
          <p14:tracePt t="33183" x="4911725" y="5726113"/>
          <p14:tracePt t="33184" x="4927600" y="5726113"/>
          <p14:tracePt t="33185" x="4935538" y="5734050"/>
          <p14:tracePt t="33186" x="4943475" y="5741988"/>
          <p14:tracePt t="33187" x="4959350" y="5741988"/>
          <p14:tracePt t="33188" x="4967288" y="5741988"/>
          <p14:tracePt t="33189" x="4975225" y="5741988"/>
          <p14:tracePt t="33190" x="4983163" y="5741988"/>
          <p14:tracePt t="33191" x="4991100" y="5749925"/>
          <p14:tracePt t="33192" x="4999038" y="5757863"/>
          <p14:tracePt t="33193" x="5014913" y="5757863"/>
          <p14:tracePt t="33194" x="5022850" y="5757863"/>
          <p14:tracePt t="33195" x="5030788" y="5757863"/>
          <p14:tracePt t="33196" x="5038725" y="5765800"/>
          <p14:tracePt t="33197" x="5046663" y="5765800"/>
          <p14:tracePt t="33198" x="5056188" y="5773738"/>
          <p14:tracePt t="33199" x="5072063" y="5773738"/>
          <p14:tracePt t="33201" x="5087938" y="5773738"/>
          <p14:tracePt t="33202" x="5095875" y="5781675"/>
          <p14:tracePt t="33203" x="5103813" y="5789613"/>
          <p14:tracePt t="33204" x="5119688" y="5789613"/>
          <p14:tracePt t="33206" x="5135563" y="5789613"/>
          <p14:tracePt t="33207" x="5143500" y="5797550"/>
          <p14:tracePt t="33208" x="5159375" y="5797550"/>
          <p14:tracePt t="33210" x="5167313" y="5805488"/>
          <p14:tracePt t="33211" x="5183188" y="5805488"/>
          <p14:tracePt t="33212" x="5191125" y="5813425"/>
          <p14:tracePt t="33213" x="5199063" y="5813425"/>
          <p14:tracePt t="33214" x="5214938" y="5813425"/>
          <p14:tracePt t="33216" x="5230813" y="5821363"/>
          <p14:tracePt t="33217" x="5238750" y="5829300"/>
          <p14:tracePt t="33218" x="5246688" y="5829300"/>
          <p14:tracePt t="33219" x="5254625" y="5829300"/>
          <p14:tracePt t="33220" x="5262563" y="5837238"/>
          <p14:tracePt t="33221" x="5270500" y="5837238"/>
          <p14:tracePt t="33222" x="5286375" y="5845175"/>
          <p14:tracePt t="33223" x="5294313" y="5845175"/>
          <p14:tracePt t="33224" x="5302250" y="5845175"/>
          <p14:tracePt t="33225" x="5326063" y="5853113"/>
          <p14:tracePt t="33227" x="5334000" y="5861050"/>
          <p14:tracePt t="33228" x="5349875" y="5861050"/>
          <p14:tracePt t="33230" x="5365750" y="5868988"/>
          <p14:tracePt t="33231" x="5373688" y="5868988"/>
          <p14:tracePt t="33232" x="5389563" y="5876925"/>
          <p14:tracePt t="33234" x="5407025" y="5876925"/>
          <p14:tracePt t="33235" x="5414963" y="5884863"/>
          <p14:tracePt t="33236" x="5422900" y="5884863"/>
          <p14:tracePt t="33237" x="5438775" y="5884863"/>
          <p14:tracePt t="33238" x="5438775" y="5892800"/>
          <p14:tracePt t="33239" x="5446713" y="5892800"/>
          <p14:tracePt t="33241" x="5462588" y="5892800"/>
          <p14:tracePt t="33242" x="5470525" y="5892800"/>
          <p14:tracePt t="33243" x="5478463" y="5900738"/>
          <p14:tracePt t="33244" x="5486400" y="5900738"/>
          <p14:tracePt t="33245" x="5494338" y="5908675"/>
          <p14:tracePt t="33246" x="5502275" y="5908675"/>
          <p14:tracePt t="33247" x="5510213" y="5908675"/>
          <p14:tracePt t="33248" x="5518150" y="5908675"/>
          <p14:tracePt t="33249" x="5526088" y="5908675"/>
          <p14:tracePt t="33250" x="5534025" y="5908675"/>
          <p14:tracePt t="33251" x="5541963" y="5916613"/>
          <p14:tracePt t="33252" x="5549900" y="5916613"/>
          <p14:tracePt t="33253" x="5557838" y="5916613"/>
          <p14:tracePt t="33254" x="5565775" y="5916613"/>
          <p14:tracePt t="33256" x="5573713" y="5916613"/>
          <p14:tracePt t="33257" x="5581650" y="5916613"/>
          <p14:tracePt t="33258" x="5589588" y="5924550"/>
          <p14:tracePt t="33259" x="5597525" y="5924550"/>
          <p14:tracePt t="33260" x="5605463" y="5932488"/>
          <p14:tracePt t="33261" x="5613400" y="5932488"/>
          <p14:tracePt t="33263" x="5621338" y="5932488"/>
          <p14:tracePt t="33264" x="5629275" y="5932488"/>
          <p14:tracePt t="33265" x="5637213" y="5932488"/>
          <p14:tracePt t="33266" x="5645150" y="5932488"/>
          <p14:tracePt t="33269" x="5661025" y="5932488"/>
          <p14:tracePt t="33269" x="5668963" y="5940425"/>
          <p14:tracePt t="33270" x="5676900" y="5940425"/>
          <p14:tracePt t="33272" x="5684838" y="5940425"/>
          <p14:tracePt t="33273" x="5692775" y="5940425"/>
          <p14:tracePt t="33275" x="5708650" y="5940425"/>
          <p14:tracePt t="33277" x="5716588" y="5940425"/>
          <p14:tracePt t="33278" x="5724525" y="5940425"/>
          <p14:tracePt t="33279" x="5732463" y="5940425"/>
          <p14:tracePt t="33281" x="5740400" y="5948363"/>
          <p14:tracePt t="33282" x="5749925" y="5948363"/>
          <p14:tracePt t="33283" x="5757863" y="5948363"/>
          <p14:tracePt t="33285" x="5765800" y="5948363"/>
          <p14:tracePt t="33286" x="5773738" y="5948363"/>
          <p14:tracePt t="33288" x="5781675" y="5948363"/>
          <p14:tracePt t="33289" x="5789613" y="5948363"/>
          <p14:tracePt t="33290" x="5797550" y="5948363"/>
          <p14:tracePt t="33291" x="5797550" y="5956300"/>
          <p14:tracePt t="33292" x="5805488" y="5956300"/>
          <p14:tracePt t="33293" x="5813425" y="5956300"/>
          <p14:tracePt t="33295" x="5821363" y="5956300"/>
          <p14:tracePt t="33297" x="5829300" y="5956300"/>
          <p14:tracePt t="33299" x="5837238" y="5956300"/>
          <p14:tracePt t="33301" x="5845175" y="5956300"/>
          <p14:tracePt t="33303" x="5853113" y="5956300"/>
          <p14:tracePt t="33308" x="5861050" y="5956300"/>
          <p14:tracePt t="33310" x="5861050" y="5964238"/>
          <p14:tracePt t="33313" x="5868988" y="5964238"/>
          <p14:tracePt t="33405" x="5861050" y="5964238"/>
          <p14:tracePt t="33408" x="5845175" y="5964238"/>
          <p14:tracePt t="33410" x="5837238" y="5964238"/>
          <p14:tracePt t="33412" x="5821363" y="5964238"/>
          <p14:tracePt t="33413" x="5805488" y="5956300"/>
          <p14:tracePt t="33414" x="5797550" y="5956300"/>
          <p14:tracePt t="33415" x="5789613" y="5948363"/>
          <p14:tracePt t="33416" x="5773738" y="5948363"/>
          <p14:tracePt t="33417" x="5773738" y="5940425"/>
          <p14:tracePt t="33418" x="5765800" y="5940425"/>
          <p14:tracePt t="33419" x="5749925" y="5932488"/>
          <p14:tracePt t="33420" x="5740400" y="5932488"/>
          <p14:tracePt t="33421" x="5732463" y="5924550"/>
          <p14:tracePt t="33422" x="5716588" y="5924550"/>
          <p14:tracePt t="33423" x="5700713" y="5916613"/>
          <p14:tracePt t="33424" x="5692775" y="5908675"/>
          <p14:tracePt t="33425" x="5676900" y="5908675"/>
          <p14:tracePt t="33426" x="5661025" y="5900738"/>
          <p14:tracePt t="33427" x="5653088" y="5892800"/>
          <p14:tracePt t="33428" x="5637213" y="5884863"/>
          <p14:tracePt t="33429" x="5621338" y="5876925"/>
          <p14:tracePt t="33430" x="5613400" y="5876925"/>
          <p14:tracePt t="33431" x="5597525" y="5868988"/>
          <p14:tracePt t="33432" x="5573713" y="5853113"/>
          <p14:tracePt t="33433" x="5565775" y="5853113"/>
          <p14:tracePt t="33434" x="5549900" y="5845175"/>
          <p14:tracePt t="33435" x="5534025" y="5837238"/>
          <p14:tracePt t="33436" x="5518150" y="5829300"/>
          <p14:tracePt t="33437" x="5502275" y="5829300"/>
          <p14:tracePt t="33438" x="5486400" y="5821363"/>
          <p14:tracePt t="33439" x="5470525" y="5813425"/>
          <p14:tracePt t="33440" x="5454650" y="5805488"/>
          <p14:tracePt t="33441" x="5438775" y="5797550"/>
          <p14:tracePt t="33442" x="5422900" y="5789613"/>
          <p14:tracePt t="33443" x="5407025" y="5789613"/>
          <p14:tracePt t="33444" x="5397500" y="5781675"/>
          <p14:tracePt t="33445" x="5381625" y="5773738"/>
          <p14:tracePt t="33446" x="5365750" y="5773738"/>
          <p14:tracePt t="33447" x="5349875" y="5765800"/>
          <p14:tracePt t="33448" x="5334000" y="5757863"/>
          <p14:tracePt t="33449" x="5318125" y="5749925"/>
          <p14:tracePt t="33450" x="5302250" y="5741988"/>
          <p14:tracePt t="33451" x="5278438" y="5734050"/>
          <p14:tracePt t="33452" x="5254625" y="5726113"/>
          <p14:tracePt t="33453" x="5238750" y="5718175"/>
          <p14:tracePt t="33454" x="5230813" y="5710238"/>
          <p14:tracePt t="33455" x="5214938" y="5702300"/>
          <p14:tracePt t="33456" x="5191125" y="5702300"/>
          <p14:tracePt t="33457" x="5175250" y="5694363"/>
          <p14:tracePt t="33458" x="5159375" y="5686425"/>
          <p14:tracePt t="33459" x="5143500" y="5686425"/>
          <p14:tracePt t="33460" x="5127625" y="5678488"/>
          <p14:tracePt t="33461" x="5103813" y="5662613"/>
          <p14:tracePt t="33462" x="5095875" y="5662613"/>
          <p14:tracePt t="33463" x="5087938" y="5662613"/>
          <p14:tracePt t="33464" x="5064125" y="5645150"/>
          <p14:tracePt t="33465" x="5046663" y="5637213"/>
          <p14:tracePt t="33466" x="5030788" y="5637213"/>
          <p14:tracePt t="33467" x="5014913" y="5629275"/>
          <p14:tracePt t="33468" x="4999038" y="5621338"/>
          <p14:tracePt t="33469" x="4983163" y="5621338"/>
          <p14:tracePt t="33470" x="4967288" y="5613400"/>
          <p14:tracePt t="33471" x="4951413" y="5605463"/>
          <p14:tracePt t="33472" x="4927600" y="5589588"/>
          <p14:tracePt t="33473" x="4903788" y="5589588"/>
          <p14:tracePt t="33474" x="4887913" y="5581650"/>
          <p14:tracePt t="33475" x="4872038" y="5573713"/>
          <p14:tracePt t="33476" x="4856163" y="5573713"/>
          <p14:tracePt t="33477" x="4840288" y="5557838"/>
          <p14:tracePt t="33478" x="4824413" y="5549900"/>
          <p14:tracePt t="33479" x="4808538" y="5549900"/>
          <p14:tracePt t="33480" x="4792663" y="5541963"/>
          <p14:tracePt t="33481" x="4776788" y="5534025"/>
          <p14:tracePt t="33482" x="4752975" y="5526088"/>
          <p14:tracePt t="33483" x="4745038" y="5526088"/>
          <p14:tracePt t="33484" x="4729163" y="5510213"/>
          <p14:tracePt t="33485" x="4705350" y="5502275"/>
          <p14:tracePt t="33486" x="4687888" y="5502275"/>
          <p14:tracePt t="33487" x="4672013" y="5494338"/>
          <p14:tracePt t="33488" x="4656138" y="5486400"/>
          <p14:tracePt t="33489" x="4648200" y="5486400"/>
          <p14:tracePt t="33490" x="4624388" y="5470525"/>
          <p14:tracePt t="33491" x="4608513" y="5462588"/>
          <p14:tracePt t="33492" x="4600575" y="5462588"/>
          <p14:tracePt t="33493" x="4592638" y="5462588"/>
          <p14:tracePt t="33494" x="4576763" y="5446713"/>
          <p14:tracePt t="33495" x="4568825" y="5446713"/>
          <p14:tracePt t="33496" x="4552950" y="5438775"/>
          <p14:tracePt t="33497" x="4529138" y="5430838"/>
          <p14:tracePt t="33498" x="4521200" y="5422900"/>
          <p14:tracePt t="33499" x="4505325" y="5422900"/>
          <p14:tracePt t="33500" x="4489450" y="5407025"/>
          <p14:tracePt t="33501" x="4481513" y="5399088"/>
          <p14:tracePt t="33502" x="4473575" y="5399088"/>
          <p14:tracePt t="33503" x="4449763" y="5391150"/>
          <p14:tracePt t="33504" x="4433888" y="5383213"/>
          <p14:tracePt t="33505" x="4425950" y="5383213"/>
          <p14:tracePt t="33506" x="4410075" y="5367338"/>
          <p14:tracePt t="33507" x="4402138" y="5367338"/>
          <p14:tracePt t="33508" x="4386263" y="5367338"/>
          <p14:tracePt t="33509" x="4378325" y="5359400"/>
          <p14:tracePt t="33510" x="4362450" y="5351463"/>
          <p14:tracePt t="33512" x="4344988" y="5343525"/>
          <p14:tracePt t="33513" x="4337050" y="5335588"/>
          <p14:tracePt t="33514" x="4329113" y="5335588"/>
          <p14:tracePt t="33515" x="4321175" y="5327650"/>
          <p14:tracePt t="33516" x="4305300" y="5319713"/>
          <p14:tracePt t="33517" x="4297363" y="5319713"/>
          <p14:tracePt t="33518" x="4289425" y="5310188"/>
          <p14:tracePt t="33520" x="4281488" y="5310188"/>
          <p14:tracePt t="33521" x="4273550" y="5302250"/>
          <p14:tracePt t="33522" x="4265613" y="5294313"/>
          <p14:tracePt t="33523" x="4249738" y="5294313"/>
          <p14:tracePt t="33525" x="4241800" y="5286375"/>
          <p14:tracePt t="33527" x="4233863" y="5278438"/>
          <p14:tracePt t="33528" x="4225925" y="5270500"/>
          <p14:tracePt t="33529" x="4217988" y="5270500"/>
          <p14:tracePt t="33531" x="4202113" y="5262563"/>
          <p14:tracePt t="33533" x="4194175" y="5254625"/>
          <p14:tracePt t="33534" x="4186238" y="5254625"/>
          <p14:tracePt t="33535" x="4186238" y="5246688"/>
          <p14:tracePt t="33536" x="4178300" y="5246688"/>
          <p14:tracePt t="33537" x="4170363" y="5238750"/>
          <p14:tracePt t="33538" x="4162425" y="5238750"/>
          <p14:tracePt t="33539" x="4154488" y="5230813"/>
          <p14:tracePt t="33540" x="4146550" y="5222875"/>
          <p14:tracePt t="33542" x="4130675" y="5214938"/>
          <p14:tracePt t="33544" x="4122738" y="5214938"/>
          <p14:tracePt t="33545" x="4114800" y="5207000"/>
          <p14:tracePt t="33546" x="4114800" y="5199063"/>
          <p14:tracePt t="33547" x="4106863" y="5191125"/>
          <p14:tracePt t="33548" x="4098925" y="5191125"/>
          <p14:tracePt t="33549" x="4090988" y="5191125"/>
          <p14:tracePt t="33550" x="4083050" y="5175250"/>
          <p14:tracePt t="33551" x="4067175" y="5175250"/>
          <p14:tracePt t="33552" x="4067175" y="5159375"/>
          <p14:tracePt t="33553" x="4051300" y="5159375"/>
          <p14:tracePt t="33554" x="4051300" y="5151438"/>
          <p14:tracePt t="33555" x="4035425" y="5143500"/>
          <p14:tracePt t="33556" x="4027488" y="5135563"/>
          <p14:tracePt t="33557" x="4019550" y="5127625"/>
          <p14:tracePt t="33559" x="4011613" y="5119688"/>
          <p14:tracePt t="33560" x="4002088" y="5111750"/>
          <p14:tracePt t="33561" x="3994150" y="5103813"/>
          <p14:tracePt t="33562" x="3978275" y="5095875"/>
          <p14:tracePt t="33563" x="3970338" y="5080000"/>
          <p14:tracePt t="33564" x="3962400" y="5080000"/>
          <p14:tracePt t="33565" x="3954463" y="5072063"/>
          <p14:tracePt t="33566" x="3946525" y="5064125"/>
          <p14:tracePt t="33567" x="3938588" y="5056188"/>
          <p14:tracePt t="33568" x="3930650" y="5048250"/>
          <p14:tracePt t="33569" x="3922713" y="5040313"/>
          <p14:tracePt t="33570" x="3906838" y="5024438"/>
          <p14:tracePt t="33572" x="3890963" y="5016500"/>
          <p14:tracePt t="33573" x="3883025" y="5000625"/>
          <p14:tracePt t="33575" x="3875088" y="4992688"/>
          <p14:tracePt t="33576" x="3859213" y="4976813"/>
          <p14:tracePt t="33578" x="3843338" y="4959350"/>
          <p14:tracePt t="33579" x="3835400" y="4959350"/>
          <p14:tracePt t="33580" x="3827463" y="4943475"/>
          <p14:tracePt t="33581" x="3819525" y="4943475"/>
          <p14:tracePt t="33582" x="3811588" y="4927600"/>
          <p14:tracePt t="33583" x="3803650" y="4927600"/>
          <p14:tracePt t="33584" x="3795713" y="4919663"/>
          <p14:tracePt t="33585" x="3795713" y="4911725"/>
          <p14:tracePt t="33586" x="3779838" y="4903788"/>
          <p14:tracePt t="33588" x="3763963" y="4895850"/>
          <p14:tracePt t="33589" x="3763963" y="4887913"/>
          <p14:tracePt t="33590" x="3748088" y="4879975"/>
          <p14:tracePt t="33592" x="3740150" y="4872038"/>
          <p14:tracePt t="33593" x="3732213" y="4864100"/>
          <p14:tracePt t="33594" x="3724275" y="4856163"/>
          <p14:tracePt t="33596" x="3716338" y="4856163"/>
          <p14:tracePt t="33597" x="3716338" y="4848225"/>
          <p14:tracePt t="33598" x="3708400" y="4840288"/>
          <p14:tracePt t="33599" x="3700463" y="4832350"/>
          <p14:tracePt t="33600" x="3692525" y="4832350"/>
          <p14:tracePt t="33602" x="3684588" y="4824413"/>
          <p14:tracePt t="33603" x="3676650" y="4816475"/>
          <p14:tracePt t="33604" x="3668713" y="4816475"/>
          <p14:tracePt t="33605" x="3660775" y="4808538"/>
          <p14:tracePt t="33607" x="3651250" y="4800600"/>
          <p14:tracePt t="33608" x="3651250" y="4792663"/>
          <p14:tracePt t="33609" x="3643313" y="4792663"/>
          <p14:tracePt t="33610" x="3635375" y="4784725"/>
          <p14:tracePt t="33611" x="3627438" y="4784725"/>
          <p14:tracePt t="33612" x="3619500" y="4768850"/>
          <p14:tracePt t="33614" x="3611563" y="4768850"/>
          <p14:tracePt t="33615" x="3603625" y="4760913"/>
          <p14:tracePt t="33617" x="3595688" y="4752975"/>
          <p14:tracePt t="33618" x="3587750" y="4745038"/>
          <p14:tracePt t="33619" x="3579813" y="4745038"/>
          <p14:tracePt t="33620" x="3579813" y="4737100"/>
          <p14:tracePt t="33621" x="3563938" y="4737100"/>
          <p14:tracePt t="33622" x="3563938" y="4729163"/>
          <p14:tracePt t="33623" x="3556000" y="4729163"/>
          <p14:tracePt t="33624" x="3556000" y="4721225"/>
          <p14:tracePt t="33625" x="3548063" y="4713288"/>
          <p14:tracePt t="33626" x="3540125" y="4713288"/>
          <p14:tracePt t="33627" x="3532188" y="4705350"/>
          <p14:tracePt t="33629" x="3524250" y="4697413"/>
          <p14:tracePt t="33630" x="3516313" y="4689475"/>
          <p14:tracePt t="33631" x="3508375" y="4689475"/>
          <p14:tracePt t="33632" x="3508375" y="4681538"/>
          <p14:tracePt t="33633" x="3500438" y="4681538"/>
          <p14:tracePt t="33634" x="3492500" y="4681538"/>
          <p14:tracePt t="33635" x="3484563" y="4673600"/>
          <p14:tracePt t="33637" x="3476625" y="4665663"/>
          <p14:tracePt t="33638" x="3476625" y="4657725"/>
          <p14:tracePt t="33639" x="3468688" y="4657725"/>
          <p14:tracePt t="33640" x="3460750" y="4657725"/>
          <p14:tracePt t="33641" x="3460750" y="4649788"/>
          <p14:tracePt t="33642" x="3452813" y="4649788"/>
          <p14:tracePt t="33643" x="3444875" y="4641850"/>
          <p14:tracePt t="33645" x="3436938" y="4633913"/>
          <p14:tracePt t="33646" x="3429000" y="4624388"/>
          <p14:tracePt t="33648" x="3421063" y="4624388"/>
          <p14:tracePt t="33649" x="3421063" y="4616450"/>
          <p14:tracePt t="33651" x="3413125" y="4616450"/>
          <p14:tracePt t="33652" x="3413125" y="4608513"/>
          <p14:tracePt t="33653" x="3405188" y="4608513"/>
          <p14:tracePt t="33654" x="3405188" y="4600575"/>
          <p14:tracePt t="33655" x="3397250" y="4600575"/>
          <p14:tracePt t="33656" x="3397250" y="4592638"/>
          <p14:tracePt t="33658" x="3389313" y="4592638"/>
          <p14:tracePt t="33659" x="3389313" y="4584700"/>
          <p14:tracePt t="33661" x="3381375" y="4584700"/>
          <p14:tracePt t="33662" x="3381375" y="4576763"/>
          <p14:tracePt t="33665" x="3373438" y="4568825"/>
          <p14:tracePt t="33666" x="3373438" y="4560888"/>
          <p14:tracePt t="33667" x="3365500" y="4560888"/>
          <p14:tracePt t="33670" x="3365500" y="4552950"/>
          <p14:tracePt t="33673" x="3357563" y="4545013"/>
          <p14:tracePt t="33676" x="3357563" y="4537075"/>
          <p14:tracePt t="33677" x="3349625" y="4529138"/>
          <p14:tracePt t="33680" x="3349625" y="4521200"/>
          <p14:tracePt t="33683" x="3349625" y="4513263"/>
          <p14:tracePt t="33684" x="3341688" y="4513263"/>
          <p14:tracePt t="33686" x="3341688" y="4505325"/>
          <p14:tracePt t="33687" x="3341688" y="4497388"/>
          <p14:tracePt t="33688" x="3333750" y="4497388"/>
          <p14:tracePt t="33691" x="3333750" y="4489450"/>
          <p14:tracePt t="33693" x="3333750" y="4481513"/>
          <p14:tracePt t="33695" x="3325813" y="4481513"/>
          <p14:tracePt t="33698" x="3325813" y="4473575"/>
          <p14:tracePt t="33700" x="3325813" y="4465638"/>
          <p14:tracePt t="33704" x="3325813" y="4457700"/>
          <p14:tracePt t="33990" x="3325813" y="4449763"/>
          <p14:tracePt t="33995" x="3325813" y="4441825"/>
          <p14:tracePt t="33998" x="3325813" y="4433888"/>
          <p14:tracePt t="34005" x="3325813" y="4425950"/>
          <p14:tracePt t="34007" x="3333750" y="4425950"/>
          <p14:tracePt t="34014" x="3341688" y="4425950"/>
          <p14:tracePt t="34016" x="3341688" y="4418013"/>
          <p14:tracePt t="34025" x="3349625" y="4418013"/>
          <p14:tracePt t="34026" x="3349625" y="4410075"/>
          <p14:tracePt t="34038" x="3357563" y="4402138"/>
          <p14:tracePt t="34042" x="3357563" y="4394200"/>
          <p14:tracePt t="34044" x="3365500" y="4394200"/>
          <p14:tracePt t="34048" x="3373438" y="4394200"/>
          <p14:tracePt t="34049" x="3373438" y="4386263"/>
          <p14:tracePt t="34055" x="3381375" y="4378325"/>
          <p14:tracePt t="34061" x="3389313" y="4370388"/>
          <p14:tracePt t="34066" x="3389313" y="4362450"/>
          <p14:tracePt t="34069" x="3397250" y="4362450"/>
          <p14:tracePt t="34072" x="3405188" y="4354513"/>
          <p14:tracePt t="34078" x="3405188" y="4346575"/>
          <p14:tracePt t="34079" x="3413125" y="4346575"/>
          <p14:tracePt t="34084" x="3421063" y="4338638"/>
          <p14:tracePt t="34087" x="3421063" y="4330700"/>
          <p14:tracePt t="34088" x="3429000" y="4330700"/>
          <p14:tracePt t="34090" x="3436938" y="4330700"/>
          <p14:tracePt t="34091" x="3436938" y="4322763"/>
          <p14:tracePt t="34094" x="3444875" y="4322763"/>
          <p14:tracePt t="34097" x="3444875" y="4314825"/>
          <p14:tracePt t="34098" x="3452813" y="4314825"/>
          <p14:tracePt t="34101" x="3460750" y="4314825"/>
          <p14:tracePt t="34102" x="3460750" y="4306888"/>
          <p14:tracePt t="34103" x="3468688" y="4306888"/>
          <p14:tracePt t="34105" x="3468688" y="4298950"/>
          <p14:tracePt t="34106" x="3476625" y="4298950"/>
          <p14:tracePt t="34108" x="3484563" y="4298950"/>
          <p14:tracePt t="34110" x="3484563" y="4291013"/>
          <p14:tracePt t="34111" x="3492500" y="4291013"/>
          <p14:tracePt t="34114" x="3500438" y="4291013"/>
          <p14:tracePt t="34115" x="3508375" y="4291013"/>
          <p14:tracePt t="34116" x="3508375" y="4281488"/>
          <p14:tracePt t="34118" x="3516313" y="4281488"/>
          <p14:tracePt t="34122" x="3524250" y="4273550"/>
          <p14:tracePt t="34125" x="3532188" y="4265613"/>
          <p14:tracePt t="34126" x="3540125" y="4265613"/>
          <p14:tracePt t="34130" x="3548063" y="4265613"/>
          <p14:tracePt t="34132" x="3548063" y="4257675"/>
          <p14:tracePt t="34133" x="3556000" y="4257675"/>
          <p14:tracePt t="34139" x="3563938" y="4257675"/>
          <p14:tracePt t="34140" x="3563938" y="4249738"/>
          <p14:tracePt t="34141" x="3571875" y="4249738"/>
          <p14:tracePt t="34148" x="3571875" y="4241800"/>
          <p14:tracePt t="34150" x="3579813" y="4241800"/>
          <p14:tracePt t="34152" x="3579813" y="4233863"/>
          <p14:tracePt t="34156" x="3579813" y="4225925"/>
          <p14:tracePt t="34162" x="3587750" y="4225925"/>
          <p14:tracePt t="34163" x="3587750" y="4217988"/>
          <p14:tracePt t="34168" x="3587750" y="4210050"/>
          <p14:tracePt t="34171" x="3587750" y="4202113"/>
          <p14:tracePt t="34179" x="3587750" y="4194175"/>
          <p14:tracePt t="34185" x="3595688" y="4194175"/>
          <p14:tracePt t="34187" x="3603625" y="4194175"/>
          <p14:tracePt t="34192" x="3611563" y="4194175"/>
          <p14:tracePt t="34194" x="3619500" y="4194175"/>
          <p14:tracePt t="34197" x="3627438" y="4194175"/>
          <p14:tracePt t="34198" x="3635375" y="4194175"/>
          <p14:tracePt t="34201" x="3643313" y="4194175"/>
          <p14:tracePt t="34203" x="3651250" y="4194175"/>
          <p14:tracePt t="34205" x="3660775" y="4194175"/>
          <p14:tracePt t="34207" x="3668713" y="4194175"/>
          <p14:tracePt t="34209" x="3676650" y="4202113"/>
          <p14:tracePt t="34211" x="3692525" y="4202113"/>
          <p14:tracePt t="34214" x="3700463" y="4202113"/>
          <p14:tracePt t="34215" x="3700463" y="4210050"/>
          <p14:tracePt t="34216" x="3708400" y="4210050"/>
          <p14:tracePt t="34221" x="3716338" y="4217988"/>
          <p14:tracePt t="34469" x="3708400" y="4210050"/>
          <p14:tracePt t="34470" x="3700463" y="4202113"/>
          <p14:tracePt t="34471" x="3692525" y="4186238"/>
          <p14:tracePt t="34472" x="3684588" y="4178300"/>
          <p14:tracePt t="34473" x="3676650" y="4170363"/>
          <p14:tracePt t="34474" x="3668713" y="4162425"/>
          <p14:tracePt t="34475" x="3660775" y="4154488"/>
          <p14:tracePt t="34476" x="3651250" y="4146550"/>
          <p14:tracePt t="34477" x="3643313" y="4138613"/>
          <p14:tracePt t="34479" x="3635375" y="4130675"/>
          <p14:tracePt t="34482" x="3627438" y="4130675"/>
          <p14:tracePt t="34483" x="3619500" y="4130675"/>
          <p14:tracePt t="34485" x="3611563" y="4122738"/>
          <p14:tracePt t="34487" x="3603625" y="4114800"/>
          <p14:tracePt t="34489" x="3595688" y="4114800"/>
          <p14:tracePt t="34491" x="3587750" y="4114800"/>
          <p14:tracePt t="34492" x="3587750" y="4106863"/>
          <p14:tracePt t="34493" x="3579813" y="4106863"/>
          <p14:tracePt t="34495" x="3579813" y="4098925"/>
          <p14:tracePt t="34497" x="3571875" y="4098925"/>
          <p14:tracePt t="34498" x="3563938" y="4098925"/>
          <p14:tracePt t="34500" x="3563938" y="4090988"/>
          <p14:tracePt t="34501" x="3556000" y="4083050"/>
          <p14:tracePt t="34505" x="3548063" y="4075113"/>
          <p14:tracePt t="34512" x="3540125" y="4075113"/>
          <p14:tracePt t="34515" x="3540125" y="4067175"/>
          <p14:tracePt t="34516" x="3532188" y="4067175"/>
          <p14:tracePt t="34521" x="3532188" y="4059238"/>
          <p14:tracePt t="34524" x="3532188" y="4051300"/>
          <p14:tracePt t="34528" x="3540125" y="4051300"/>
          <p14:tracePt t="34530" x="3540125" y="4043363"/>
          <p14:tracePt t="34531" x="3548063" y="4043363"/>
          <p14:tracePt t="34534" x="3556000" y="4043363"/>
          <p14:tracePt t="34536" x="3556000" y="4035425"/>
          <p14:tracePt t="34537" x="3563938" y="4035425"/>
          <p14:tracePt t="34540" x="3571875" y="4035425"/>
          <p14:tracePt t="34543" x="3579813" y="4035425"/>
          <p14:tracePt t="34553" x="3587750" y="4035425"/>
          <p14:tracePt t="34559" x="3587750" y="4043363"/>
          <p14:tracePt t="34563" x="3595688" y="4043363"/>
          <p14:tracePt t="34566" x="3603625" y="4043363"/>
          <p14:tracePt t="34569" x="3603625" y="4051300"/>
          <p14:tracePt t="34574" x="3603625" y="4059238"/>
          <p14:tracePt t="34576" x="3611563" y="4059238"/>
          <p14:tracePt t="34583" x="3619500" y="4059238"/>
          <p14:tracePt t="34586" x="3619500" y="4067175"/>
          <p14:tracePt t="34591" x="3627438" y="4067175"/>
          <p14:tracePt t="34595" x="3635375" y="4067175"/>
          <p14:tracePt t="34596" x="3635375" y="4075113"/>
          <p14:tracePt t="34603" x="3643313" y="4075113"/>
          <p14:tracePt t="34604" x="3643313" y="4083050"/>
          <p14:tracePt t="34609" x="3643313" y="4090988"/>
          <p14:tracePt t="34610" x="3651250" y="4090988"/>
          <p14:tracePt t="34617" x="3660775" y="4098925"/>
          <p14:tracePt t="34621" x="3668713" y="4098925"/>
          <p14:tracePt t="34625" x="3668713" y="4106863"/>
          <p14:tracePt t="34632" x="3676650" y="4106863"/>
          <p14:tracePt t="34633" x="3676650" y="4114800"/>
          <p14:tracePt t="34640" x="3676650" y="4122738"/>
          <p14:tracePt t="34643" x="3676650" y="4130675"/>
          <p14:tracePt t="34644" x="3684588" y="4130675"/>
          <p14:tracePt t="34649" x="3684588" y="4138613"/>
          <p14:tracePt t="34652" x="3692525" y="4138613"/>
          <p14:tracePt t="34653" x="3692525" y="4146550"/>
          <p14:tracePt t="34656" x="3700463" y="4146550"/>
          <p14:tracePt t="34658" x="3700463" y="4154488"/>
          <p14:tracePt t="34660" x="3700463" y="4162425"/>
          <p14:tracePt t="34661" x="3708400" y="4162425"/>
          <p14:tracePt t="34665" x="3708400" y="4170363"/>
          <p14:tracePt t="34667" x="3716338" y="4170363"/>
          <p14:tracePt t="34670" x="3716338" y="4178300"/>
          <p14:tracePt t="34673" x="3724275" y="4178300"/>
          <p14:tracePt t="34676" x="3732213" y="4186238"/>
          <p14:tracePt t="34677" x="3732213" y="4194175"/>
          <p14:tracePt t="34681" x="3740150" y="4194175"/>
          <p14:tracePt t="34683" x="3740150" y="4202113"/>
          <p14:tracePt t="34687" x="3748088" y="4202113"/>
          <p14:tracePt t="34688" x="3748088" y="4210050"/>
          <p14:tracePt t="34692" x="3756025" y="4217988"/>
          <p14:tracePt t="34695" x="3756025" y="4225925"/>
          <p14:tracePt t="34698" x="3763963" y="4225925"/>
          <p14:tracePt t="34700" x="3771900" y="4233863"/>
          <p14:tracePt t="34704" x="3771900" y="4241800"/>
          <p14:tracePt t="34705" x="3779838" y="4241800"/>
          <p14:tracePt t="34708" x="3779838" y="4249738"/>
          <p14:tracePt t="34709" x="3787775" y="4249738"/>
          <p14:tracePt t="34710" x="3787775" y="4257675"/>
          <p14:tracePt t="34713" x="3795713" y="4257675"/>
          <p14:tracePt t="34714" x="3795713" y="4265613"/>
          <p14:tracePt t="34715" x="3803650" y="4265613"/>
          <p14:tracePt t="34717" x="3803650" y="4273550"/>
          <p14:tracePt t="34719" x="3811588" y="4273550"/>
          <p14:tracePt t="34720" x="3811588" y="4281488"/>
          <p14:tracePt t="34721" x="3819525" y="4291013"/>
          <p14:tracePt t="34722" x="3827463" y="4291013"/>
          <p14:tracePt t="34724" x="3827463" y="4298950"/>
          <p14:tracePt t="34726" x="3835400" y="4298950"/>
          <p14:tracePt t="34728" x="3843338" y="4306888"/>
          <p14:tracePt t="34729" x="3843338" y="4314825"/>
          <p14:tracePt t="34730" x="3851275" y="4314825"/>
          <p14:tracePt t="34731" x="3859213" y="4322763"/>
          <p14:tracePt t="34733" x="3867150" y="4330700"/>
          <p14:tracePt t="34735" x="3875088" y="4338638"/>
          <p14:tracePt t="34736" x="3875088" y="4346575"/>
          <p14:tracePt t="34737" x="3883025" y="4346575"/>
          <p14:tracePt t="34738" x="3890963" y="4354513"/>
          <p14:tracePt t="34740" x="3898900" y="4362450"/>
          <p14:tracePt t="34741" x="3906838" y="4362450"/>
          <p14:tracePt t="34742" x="3914775" y="4378325"/>
          <p14:tracePt t="34744" x="3922713" y="4386263"/>
          <p14:tracePt t="34745" x="3930650" y="4394200"/>
          <p14:tracePt t="34746" x="3938588" y="4394200"/>
          <p14:tracePt t="34747" x="3938588" y="4402138"/>
          <p14:tracePt t="34748" x="3946525" y="4402138"/>
          <p14:tracePt t="34749" x="3954463" y="4418013"/>
          <p14:tracePt t="34750" x="3962400" y="4418013"/>
          <p14:tracePt t="34751" x="3970338" y="4425950"/>
          <p14:tracePt t="34752" x="3978275" y="4433888"/>
          <p14:tracePt t="34753" x="3986213" y="4441825"/>
          <p14:tracePt t="34754" x="3994150" y="4449763"/>
          <p14:tracePt t="34755" x="4002088" y="4449763"/>
          <p14:tracePt t="34756" x="4011613" y="4457700"/>
          <p14:tracePt t="34757" x="4019550" y="4465638"/>
          <p14:tracePt t="34758" x="4019550" y="4473575"/>
          <p14:tracePt t="34759" x="4027488" y="4473575"/>
          <p14:tracePt t="34760" x="4035425" y="4489450"/>
          <p14:tracePt t="34761" x="4051300" y="4489450"/>
          <p14:tracePt t="34763" x="4059238" y="4497388"/>
          <p14:tracePt t="34764" x="4067175" y="4505325"/>
          <p14:tracePt t="34765" x="4075113" y="4513263"/>
          <p14:tracePt t="34766" x="4083050" y="4513263"/>
          <p14:tracePt t="34767" x="4090988" y="4521200"/>
          <p14:tracePt t="34768" x="4106863" y="4529138"/>
          <p14:tracePt t="34769" x="4106863" y="4537075"/>
          <p14:tracePt t="34770" x="4122738" y="4545013"/>
          <p14:tracePt t="34772" x="4138613" y="4552950"/>
          <p14:tracePt t="34773" x="4146550" y="4560888"/>
          <p14:tracePt t="34775" x="4162425" y="4568825"/>
          <p14:tracePt t="34776" x="4170363" y="4568825"/>
          <p14:tracePt t="34777" x="4178300" y="4576763"/>
          <p14:tracePt t="34778" x="4194175" y="4584700"/>
          <p14:tracePt t="34779" x="4202113" y="4584700"/>
          <p14:tracePt t="34780" x="4210050" y="4592638"/>
          <p14:tracePt t="34781" x="4217988" y="4600575"/>
          <p14:tracePt t="34782" x="4225925" y="4600575"/>
          <p14:tracePt t="34783" x="4241800" y="4608513"/>
          <p14:tracePt t="34784" x="4249738" y="4616450"/>
          <p14:tracePt t="34785" x="4257675" y="4616450"/>
          <p14:tracePt t="34786" x="4265613" y="4624388"/>
          <p14:tracePt t="34787" x="4273550" y="4633913"/>
          <p14:tracePt t="34788" x="4289425" y="4633913"/>
          <p14:tracePt t="34789" x="4297363" y="4641850"/>
          <p14:tracePt t="34790" x="4305300" y="4649788"/>
          <p14:tracePt t="34791" x="4313238" y="4649788"/>
          <p14:tracePt t="34792" x="4321175" y="4657725"/>
          <p14:tracePt t="34793" x="4337050" y="4665663"/>
          <p14:tracePt t="34794" x="4344988" y="4665663"/>
          <p14:tracePt t="34795" x="4352925" y="4673600"/>
          <p14:tracePt t="34796" x="4370388" y="4681538"/>
          <p14:tracePt t="34797" x="4378325" y="4689475"/>
          <p14:tracePt t="34798" x="4386263" y="4689475"/>
          <p14:tracePt t="34799" x="4394200" y="4689475"/>
          <p14:tracePt t="34800" x="4410075" y="4697413"/>
          <p14:tracePt t="34802" x="4425950" y="4705350"/>
          <p14:tracePt t="34803" x="4433888" y="4713288"/>
          <p14:tracePt t="34804" x="4441825" y="4713288"/>
          <p14:tracePt t="34805" x="4449763" y="4721225"/>
          <p14:tracePt t="34806" x="4457700" y="4729163"/>
          <p14:tracePt t="34807" x="4473575" y="4729163"/>
          <p14:tracePt t="34809" x="4481513" y="4729163"/>
          <p14:tracePt t="34810" x="4481513" y="4737100"/>
          <p14:tracePt t="34811" x="4497388" y="4737100"/>
          <p14:tracePt t="34812" x="4505325" y="4737100"/>
          <p14:tracePt t="34813" x="4513263" y="4745038"/>
          <p14:tracePt t="34814" x="4521200" y="4752975"/>
          <p14:tracePt t="34815" x="4537075" y="4752975"/>
          <p14:tracePt t="34817" x="4552950" y="4760913"/>
          <p14:tracePt t="34818" x="4552950" y="4768850"/>
          <p14:tracePt t="34819" x="4560888" y="4768850"/>
          <p14:tracePt t="34820" x="4568825" y="4768850"/>
          <p14:tracePt t="34821" x="4576763" y="4768850"/>
          <p14:tracePt t="34822" x="4592638" y="4776788"/>
          <p14:tracePt t="34823" x="4600575" y="4776788"/>
          <p14:tracePt t="34825" x="4616450" y="4792663"/>
          <p14:tracePt t="34826" x="4632325" y="4792663"/>
          <p14:tracePt t="34828" x="4640263" y="4792663"/>
          <p14:tracePt t="34829" x="4648200" y="4792663"/>
          <p14:tracePt t="34830" x="4656138" y="4800600"/>
          <p14:tracePt t="34831" x="4656138" y="4808538"/>
          <p14:tracePt t="34832" x="4672013" y="4808538"/>
          <p14:tracePt t="34834" x="4687888" y="4816475"/>
          <p14:tracePt t="34836" x="4695825" y="4816475"/>
          <p14:tracePt t="34837" x="4713288" y="4824413"/>
          <p14:tracePt t="34839" x="4729163" y="4832350"/>
          <p14:tracePt t="34841" x="4737100" y="4840288"/>
          <p14:tracePt t="34842" x="4760913" y="4848225"/>
          <p14:tracePt t="34845" x="4768850" y="4856163"/>
          <p14:tracePt t="34846" x="4784725" y="4856163"/>
          <p14:tracePt t="34849" x="4800600" y="4864100"/>
          <p14:tracePt t="34851" x="4808538" y="4872038"/>
          <p14:tracePt t="34852" x="4816475" y="4872038"/>
          <p14:tracePt t="34853" x="4824413" y="4879975"/>
          <p14:tracePt t="34855" x="4832350" y="4879975"/>
          <p14:tracePt t="34856" x="4840288" y="4887913"/>
          <p14:tracePt t="34857" x="4840288" y="4895850"/>
          <p14:tracePt t="34858" x="4856163" y="4895850"/>
          <p14:tracePt t="34859" x="4856163" y="4903788"/>
          <p14:tracePt t="34860" x="4872038" y="4903788"/>
          <p14:tracePt t="34862" x="4879975" y="4911725"/>
          <p14:tracePt t="34863" x="4887913" y="4919663"/>
          <p14:tracePt t="34865" x="4903788" y="4927600"/>
          <p14:tracePt t="34867" x="4911725" y="4927600"/>
          <p14:tracePt t="34868" x="4927600" y="4943475"/>
          <p14:tracePt t="34871" x="4935538" y="4951413"/>
          <p14:tracePt t="34872" x="4943475" y="4959350"/>
          <p14:tracePt t="34873" x="4951413" y="4967288"/>
          <p14:tracePt t="34875" x="4967288" y="4967288"/>
          <p14:tracePt t="34876" x="4967288" y="4976813"/>
          <p14:tracePt t="34877" x="4975225" y="4984750"/>
          <p14:tracePt t="34878" x="4983163" y="4984750"/>
          <p14:tracePt t="34879" x="4991100" y="4992688"/>
          <p14:tracePt t="34881" x="5006975" y="5000625"/>
          <p14:tracePt t="34882" x="5006975" y="5008563"/>
          <p14:tracePt t="34883" x="5014913" y="5008563"/>
          <p14:tracePt t="34884" x="5014913" y="5016500"/>
          <p14:tracePt t="34885" x="5022850" y="5024438"/>
          <p14:tracePt t="34886" x="5030788" y="5032375"/>
          <p14:tracePt t="34887" x="5038725" y="5032375"/>
          <p14:tracePt t="34889" x="5046663" y="5040313"/>
          <p14:tracePt t="34890" x="5056188" y="5048250"/>
          <p14:tracePt t="34891" x="5064125" y="5056188"/>
          <p14:tracePt t="34893" x="5072063" y="5056188"/>
          <p14:tracePt t="34894" x="5080000" y="5064125"/>
          <p14:tracePt t="34895" x="5087938" y="5072063"/>
          <p14:tracePt t="34896" x="5087938" y="5080000"/>
          <p14:tracePt t="34897" x="5103813" y="5080000"/>
          <p14:tracePt t="34898" x="5103813" y="5087938"/>
          <p14:tracePt t="34899" x="5119688" y="5087938"/>
          <p14:tracePt t="34900" x="5119688" y="5095875"/>
          <p14:tracePt t="34901" x="5127625" y="5103813"/>
          <p14:tracePt t="34902" x="5135563" y="5103813"/>
          <p14:tracePt t="34903" x="5135563" y="5111750"/>
          <p14:tracePt t="34904" x="5151438" y="5111750"/>
          <p14:tracePt t="34905" x="5151438" y="5119688"/>
          <p14:tracePt t="34906" x="5159375" y="5119688"/>
          <p14:tracePt t="34907" x="5167313" y="5127625"/>
          <p14:tracePt t="34908" x="5183188" y="5143500"/>
          <p14:tracePt t="34910" x="5191125" y="5151438"/>
          <p14:tracePt t="34912" x="5199063" y="5159375"/>
          <p14:tracePt t="34913" x="5207000" y="5159375"/>
          <p14:tracePt t="34914" x="5214938" y="5159375"/>
          <p14:tracePt t="34915" x="5222875" y="5167313"/>
          <p14:tracePt t="34916" x="5222875" y="5175250"/>
          <p14:tracePt t="34917" x="5230813" y="5175250"/>
          <p14:tracePt t="34918" x="5238750" y="5183188"/>
          <p14:tracePt t="34919" x="5246688" y="5183188"/>
          <p14:tracePt t="34920" x="5246688" y="5191125"/>
          <p14:tracePt t="34921" x="5254625" y="5199063"/>
          <p14:tracePt t="34922" x="5262563" y="5199063"/>
          <p14:tracePt t="34923" x="5270500" y="5199063"/>
          <p14:tracePt t="34924" x="5270500" y="5207000"/>
          <p14:tracePt t="34925" x="5278438" y="5207000"/>
          <p14:tracePt t="34926" x="5286375" y="5214938"/>
          <p14:tracePt t="34927" x="5294313" y="5214938"/>
          <p14:tracePt t="34929" x="5294313" y="5222875"/>
          <p14:tracePt t="34930" x="5310188" y="5230813"/>
          <p14:tracePt t="34936" x="5318125" y="5246688"/>
          <p14:tracePt t="34937" x="5326063" y="5246688"/>
          <p14:tracePt t="34938" x="5326063" y="5254625"/>
          <p14:tracePt t="34940" x="5334000" y="5254625"/>
          <p14:tracePt t="34941" x="5334000" y="5262563"/>
          <p14:tracePt t="34943" x="5341938" y="5262563"/>
          <p14:tracePt t="34944" x="5341938" y="5270500"/>
          <p14:tracePt t="34947" x="5341938" y="5278438"/>
          <p14:tracePt t="34949" x="5341938" y="5286375"/>
          <p14:tracePt t="34950" x="5349875" y="5286375"/>
          <p14:tracePt t="34951" x="5349875" y="5294313"/>
          <p14:tracePt t="34954" x="5349875" y="5302250"/>
          <p14:tracePt t="34956" x="5349875" y="5310188"/>
          <p14:tracePt t="34957" x="5349875" y="5319713"/>
          <p14:tracePt t="34959" x="5349875" y="5327650"/>
          <p14:tracePt t="34962" x="5349875" y="5335588"/>
          <p14:tracePt t="34963" x="5349875" y="5343525"/>
          <p14:tracePt t="34964" x="5349875" y="5351463"/>
          <p14:tracePt t="34966" x="5349875" y="5359400"/>
          <p14:tracePt t="34968" x="5349875" y="5367338"/>
          <p14:tracePt t="34970" x="5341938" y="5383213"/>
          <p14:tracePt t="34972" x="5334000" y="5391150"/>
          <p14:tracePt t="34974" x="5334000" y="5399088"/>
          <p14:tracePt t="34975" x="5334000" y="5407025"/>
          <p14:tracePt t="34976" x="5326063" y="5407025"/>
          <p14:tracePt t="34977" x="5326063" y="5414963"/>
          <p14:tracePt t="34978" x="5326063" y="5422900"/>
          <p14:tracePt t="34979" x="5318125" y="5430838"/>
          <p14:tracePt t="34980" x="5310188" y="5438775"/>
          <p14:tracePt t="34982" x="5310188" y="5446713"/>
          <p14:tracePt t="34983" x="5302250" y="5454650"/>
          <p14:tracePt t="34984" x="5302250" y="5462588"/>
          <p14:tracePt t="34986" x="5294313" y="5470525"/>
          <p14:tracePt t="34988" x="5294313" y="5478463"/>
          <p14:tracePt t="34989" x="5286375" y="5486400"/>
          <p14:tracePt t="34991" x="5278438" y="5494338"/>
          <p14:tracePt t="34993" x="5278438" y="5502275"/>
          <p14:tracePt t="34994" x="5270500" y="5502275"/>
          <p14:tracePt t="34995" x="5270500" y="5510213"/>
          <p14:tracePt t="34996" x="5270500" y="5518150"/>
          <p14:tracePt t="34998" x="5262563" y="5526088"/>
          <p14:tracePt t="35000" x="5262563" y="5534025"/>
          <p14:tracePt t="35003" x="5262563" y="5541963"/>
          <p14:tracePt t="35004" x="5254625" y="5549900"/>
          <p14:tracePt t="35007" x="5254625" y="5557838"/>
          <p14:tracePt t="35008" x="5246688" y="5557838"/>
          <p14:tracePt t="35010" x="5246688" y="5565775"/>
          <p14:tracePt t="35013" x="5246688" y="5573713"/>
          <p14:tracePt t="35015" x="5246688" y="5581650"/>
          <p14:tracePt t="35019" x="5246688" y="5589588"/>
          <p14:tracePt t="35024" x="5246688" y="5597525"/>
          <p14:tracePt t="35034" x="5246688" y="5605463"/>
          <p14:tracePt t="35038" x="5238750" y="5605463"/>
          <p14:tracePt t="35076" x="5230813" y="5605463"/>
          <p14:tracePt t="35081" x="5222875" y="5605463"/>
          <p14:tracePt t="35082" x="5214938" y="5605463"/>
          <p14:tracePt t="35085" x="5207000" y="5605463"/>
          <p14:tracePt t="35087" x="5199063" y="5605463"/>
          <p14:tracePt t="35089" x="5191125" y="5605463"/>
          <p14:tracePt t="35090" x="5183188" y="5605463"/>
          <p14:tracePt t="35092" x="5175250" y="5605463"/>
          <p14:tracePt t="35094" x="5159375" y="5605463"/>
          <p14:tracePt t="35096" x="5151438" y="5605463"/>
          <p14:tracePt t="35098" x="5143500" y="5597525"/>
          <p14:tracePt t="35099" x="5135563" y="5597525"/>
          <p14:tracePt t="35100" x="5127625" y="5597525"/>
          <p14:tracePt t="35101" x="5111750" y="5597525"/>
          <p14:tracePt t="35103" x="5103813" y="5597525"/>
          <p14:tracePt t="35104" x="5095875" y="5597525"/>
          <p14:tracePt t="35105" x="5087938" y="5597525"/>
          <p14:tracePt t="35106" x="5080000" y="5597525"/>
          <p14:tracePt t="35107" x="5080000" y="5589588"/>
          <p14:tracePt t="35108" x="5064125" y="5589588"/>
          <p14:tracePt t="35110" x="5056188" y="5589588"/>
          <p14:tracePt t="35111" x="5046663" y="5589588"/>
          <p14:tracePt t="35113" x="5038725" y="5581650"/>
          <p14:tracePt t="35114" x="5030788" y="5581650"/>
          <p14:tracePt t="35116" x="5022850" y="5581650"/>
          <p14:tracePt t="35118" x="5014913" y="5581650"/>
          <p14:tracePt t="35120" x="5006975" y="5581650"/>
          <p14:tracePt t="35121" x="4999038" y="5581650"/>
          <p14:tracePt t="35122" x="4991100" y="5581650"/>
          <p14:tracePt t="35125" x="4983163" y="5581650"/>
          <p14:tracePt t="35126" x="4975225" y="5581650"/>
          <p14:tracePt t="35128" x="4967288" y="5573713"/>
          <p14:tracePt t="35131" x="4959350" y="5573713"/>
          <p14:tracePt t="35133" x="4951413" y="5573713"/>
          <p14:tracePt t="35134" x="4943475" y="5573713"/>
          <p14:tracePt t="35136" x="4935538" y="5573713"/>
          <p14:tracePt t="35138" x="4927600" y="5573713"/>
          <p14:tracePt t="35139" x="4919663" y="5573713"/>
          <p14:tracePt t="35140" x="4911725" y="5573713"/>
          <p14:tracePt t="35141" x="4911725" y="5565775"/>
          <p14:tracePt t="35143" x="4903788" y="5565775"/>
          <p14:tracePt t="35144" x="4895850" y="5565775"/>
          <p14:tracePt t="35145" x="4887913" y="5557838"/>
          <p14:tracePt t="35147" x="4879975" y="5557838"/>
          <p14:tracePt t="35149" x="4872038" y="5557838"/>
          <p14:tracePt t="35152" x="4856163" y="5557838"/>
          <p14:tracePt t="35154" x="4848225" y="5557838"/>
          <p14:tracePt t="35155" x="4848225" y="5549900"/>
          <p14:tracePt t="35156" x="4840288" y="5549900"/>
          <p14:tracePt t="35158" x="4832350" y="5549900"/>
          <p14:tracePt t="35160" x="4824413" y="5549900"/>
          <p14:tracePt t="35161" x="4824413" y="5541963"/>
          <p14:tracePt t="35162" x="4816475" y="5541963"/>
          <p14:tracePt t="35165" x="4808538" y="5541963"/>
          <p14:tracePt t="35168" x="4792663" y="5541963"/>
          <p14:tracePt t="35171" x="4784725" y="5541963"/>
          <p14:tracePt t="35173" x="4776788" y="5534025"/>
          <p14:tracePt t="35174" x="4768850" y="5534025"/>
          <p14:tracePt t="35176" x="4760913" y="5534025"/>
          <p14:tracePt t="35178" x="4752975" y="5534025"/>
          <p14:tracePt t="35180" x="4745038" y="5534025"/>
          <p14:tracePt t="35181" x="4737100" y="5526088"/>
          <p14:tracePt t="35183" x="4729163" y="5526088"/>
          <p14:tracePt t="35185" x="4721225" y="5526088"/>
          <p14:tracePt t="35186" x="4721225" y="5518150"/>
          <p14:tracePt t="35187" x="4705350" y="5518150"/>
          <p14:tracePt t="35189" x="4695825" y="5518150"/>
          <p14:tracePt t="35191" x="4687888" y="5510213"/>
          <p14:tracePt t="35193" x="4672013" y="5510213"/>
          <p14:tracePt t="35196" x="4664075" y="5510213"/>
          <p14:tracePt t="35197" x="4656138" y="5502275"/>
          <p14:tracePt t="35198" x="4648200" y="5494338"/>
          <p14:tracePt t="35200" x="4640263" y="5494338"/>
          <p14:tracePt t="35201" x="4632325" y="5494338"/>
          <p14:tracePt t="35202" x="4624388" y="5494338"/>
          <p14:tracePt t="35203" x="4608513" y="5486400"/>
          <p14:tracePt t="35205" x="4600575" y="5486400"/>
          <p14:tracePt t="35206" x="4592638" y="5478463"/>
          <p14:tracePt t="35207" x="4592638" y="5470525"/>
          <p14:tracePt t="35208" x="4584700" y="5470525"/>
          <p14:tracePt t="35209" x="4568825" y="5470525"/>
          <p14:tracePt t="35211" x="4560888" y="5462588"/>
          <p14:tracePt t="35212" x="4545013" y="5454650"/>
          <p14:tracePt t="35214" x="4529138" y="5446713"/>
          <p14:tracePt t="35215" x="4521200" y="5446713"/>
          <p14:tracePt t="35217" x="4505325" y="5438775"/>
          <p14:tracePt t="35218" x="4497388" y="5430838"/>
          <p14:tracePt t="35219" x="4489450" y="5430838"/>
          <p14:tracePt t="35220" x="4481513" y="5422900"/>
          <p14:tracePt t="35221" x="4465638" y="5414963"/>
          <p14:tracePt t="35223" x="4449763" y="5407025"/>
          <p14:tracePt t="35224" x="4441825" y="5407025"/>
          <p14:tracePt t="35225" x="4433888" y="5399088"/>
          <p14:tracePt t="35226" x="4418013" y="5391150"/>
          <p14:tracePt t="35227" x="4410075" y="5383213"/>
          <p14:tracePt t="35228" x="4394200" y="5367338"/>
          <p14:tracePt t="35229" x="4386263" y="5367338"/>
          <p14:tracePt t="35230" x="4370388" y="5359400"/>
          <p14:tracePt t="35231" x="4362450" y="5351463"/>
          <p14:tracePt t="35232" x="4344988" y="5343525"/>
          <p14:tracePt t="35233" x="4337050" y="5335588"/>
          <p14:tracePt t="35234" x="4321175" y="5327650"/>
          <p14:tracePt t="35235" x="4313238" y="5319713"/>
          <p14:tracePt t="35236" x="4297363" y="5310188"/>
          <p14:tracePt t="35237" x="4297363" y="5302250"/>
          <p14:tracePt t="35238" x="4281488" y="5294313"/>
          <p14:tracePt t="35239" x="4265613" y="5286375"/>
          <p14:tracePt t="35240" x="4249738" y="5286375"/>
          <p14:tracePt t="35241" x="4249738" y="5278438"/>
          <p14:tracePt t="35242" x="4233863" y="5270500"/>
          <p14:tracePt t="35243" x="4225925" y="5262563"/>
          <p14:tracePt t="35244" x="4210050" y="5254625"/>
          <p14:tracePt t="35245" x="4202113" y="5238750"/>
          <p14:tracePt t="35246" x="4186238" y="5230813"/>
          <p14:tracePt t="35247" x="4178300" y="5230813"/>
          <p14:tracePt t="35248" x="4162425" y="5222875"/>
          <p14:tracePt t="35249" x="4154488" y="5207000"/>
          <p14:tracePt t="35250" x="4138613" y="5199063"/>
          <p14:tracePt t="35251" x="4130675" y="5191125"/>
          <p14:tracePt t="35252" x="4122738" y="5183188"/>
          <p14:tracePt t="35253" x="4106863" y="5183188"/>
          <p14:tracePt t="35254" x="4098925" y="5167313"/>
          <p14:tracePt t="35255" x="4083050" y="5159375"/>
          <p14:tracePt t="35256" x="4075113" y="5151438"/>
          <p14:tracePt t="35257" x="4067175" y="5143500"/>
          <p14:tracePt t="35258" x="4051300" y="5135563"/>
          <p14:tracePt t="35259" x="4043363" y="5127625"/>
          <p14:tracePt t="35260" x="4027488" y="5127625"/>
          <p14:tracePt t="35261" x="4019550" y="5111750"/>
          <p14:tracePt t="35262" x="4011613" y="5111750"/>
          <p14:tracePt t="35263" x="3994150" y="5103813"/>
          <p14:tracePt t="35264" x="3994150" y="5095875"/>
          <p14:tracePt t="35265" x="3978275" y="5087938"/>
          <p14:tracePt t="35266" x="3954463" y="5072063"/>
          <p14:tracePt t="35267" x="3946525" y="5072063"/>
          <p14:tracePt t="35268" x="3938588" y="5064125"/>
          <p14:tracePt t="35269" x="3930650" y="5064125"/>
          <p14:tracePt t="35270" x="3922713" y="5048250"/>
          <p14:tracePt t="35271" x="3906838" y="5040313"/>
          <p14:tracePt t="35273" x="3890963" y="5040313"/>
          <p14:tracePt t="35274" x="3883025" y="5024438"/>
          <p14:tracePt t="35275" x="3875088" y="5024438"/>
          <p14:tracePt t="35276" x="3867150" y="5016500"/>
          <p14:tracePt t="35277" x="3859213" y="5016500"/>
          <p14:tracePt t="35278" x="3851275" y="5008563"/>
          <p14:tracePt t="35279" x="3835400" y="4992688"/>
          <p14:tracePt t="35281" x="3827463" y="4992688"/>
          <p14:tracePt t="35282" x="3819525" y="4984750"/>
          <p14:tracePt t="35283" x="3811588" y="4984750"/>
          <p14:tracePt t="35284" x="3803650" y="4976813"/>
          <p14:tracePt t="35285" x="3795713" y="4967288"/>
          <p14:tracePt t="35286" x="3787775" y="4967288"/>
          <p14:tracePt t="35287" x="3779838" y="4959350"/>
          <p14:tracePt t="35288" x="3771900" y="4959350"/>
          <p14:tracePt t="35289" x="3771900" y="4951413"/>
          <p14:tracePt t="35290" x="3763963" y="4943475"/>
          <p14:tracePt t="35291" x="3756025" y="4943475"/>
          <p14:tracePt t="35292" x="3748088" y="4935538"/>
          <p14:tracePt t="35294" x="3740150" y="4927600"/>
          <p14:tracePt t="35295" x="3732213" y="4927600"/>
          <p14:tracePt t="35296" x="3724275" y="4919663"/>
          <p14:tracePt t="35297" x="3724275" y="4911725"/>
          <p14:tracePt t="35298" x="3716338" y="4911725"/>
          <p14:tracePt t="35299" x="3716338" y="4903788"/>
          <p14:tracePt t="35301" x="3708400" y="4895850"/>
          <p14:tracePt t="35302" x="3700463" y="4895850"/>
          <p14:tracePt t="35303" x="3692525" y="4887913"/>
          <p14:tracePt t="35305" x="3684588" y="4879975"/>
          <p14:tracePt t="35307" x="3684588" y="4872038"/>
          <p14:tracePt t="35308" x="3676650" y="4864100"/>
          <p14:tracePt t="35310" x="3676650" y="4856163"/>
          <p14:tracePt t="35311" x="3668713" y="4848225"/>
          <p14:tracePt t="35312" x="3668713" y="4840288"/>
          <p14:tracePt t="35315" x="3668713" y="4832350"/>
          <p14:tracePt t="35316" x="3660775" y="4832350"/>
          <p14:tracePt t="35317" x="3660775" y="4824413"/>
          <p14:tracePt t="35319" x="3651250" y="4816475"/>
          <p14:tracePt t="35320" x="3651250" y="4808538"/>
          <p14:tracePt t="35322" x="3651250" y="4800600"/>
          <p14:tracePt t="35324" x="3651250" y="4792663"/>
          <p14:tracePt t="35326" x="3651250" y="4784725"/>
          <p14:tracePt t="35327" x="3651250" y="4776788"/>
          <p14:tracePt t="35329" x="3651250" y="4768850"/>
          <p14:tracePt t="35331" x="3651250" y="4760913"/>
          <p14:tracePt t="35332" x="3651250" y="4752975"/>
          <p14:tracePt t="35333" x="3651250" y="4745038"/>
          <p14:tracePt t="35335" x="3651250" y="4737100"/>
          <p14:tracePt t="35336" x="3651250" y="4729163"/>
          <p14:tracePt t="35337" x="3651250" y="4721225"/>
          <p14:tracePt t="35338" x="3651250" y="4713288"/>
          <p14:tracePt t="35340" x="3651250" y="4697413"/>
          <p14:tracePt t="35342" x="3651250" y="4689475"/>
          <p14:tracePt t="35343" x="3651250" y="4673600"/>
          <p14:tracePt t="35345" x="3651250" y="4665663"/>
          <p14:tracePt t="35346" x="3651250" y="4649788"/>
          <p14:tracePt t="35348" x="3651250" y="4633913"/>
          <p14:tracePt t="35349" x="3651250" y="4624388"/>
          <p14:tracePt t="35350" x="3651250" y="4616450"/>
          <p14:tracePt t="35351" x="3651250" y="4608513"/>
          <p14:tracePt t="35352" x="3651250" y="4592638"/>
          <p14:tracePt t="35353" x="3651250" y="4576763"/>
          <p14:tracePt t="35355" x="3651250" y="4560888"/>
          <p14:tracePt t="35356" x="3660775" y="4560888"/>
          <p14:tracePt t="35357" x="3660775" y="4545013"/>
          <p14:tracePt t="35358" x="3660775" y="4537075"/>
          <p14:tracePt t="35359" x="3660775" y="4521200"/>
          <p14:tracePt t="35360" x="3668713" y="4513263"/>
          <p14:tracePt t="35361" x="3668713" y="4497388"/>
          <p14:tracePt t="35362" x="3668713" y="4489450"/>
          <p14:tracePt t="35363" x="3676650" y="4473575"/>
          <p14:tracePt t="35364" x="3676650" y="4465638"/>
          <p14:tracePt t="35365" x="3676650" y="4449763"/>
          <p14:tracePt t="35366" x="3676650" y="4441825"/>
          <p14:tracePt t="35367" x="3684588" y="4433888"/>
          <p14:tracePt t="35368" x="3692525" y="4418013"/>
          <p14:tracePt t="35369" x="3700463" y="4394200"/>
          <p14:tracePt t="35370" x="3700463" y="4386263"/>
          <p14:tracePt t="35371" x="3700463" y="4378325"/>
          <p14:tracePt t="35372" x="3700463" y="4362450"/>
          <p14:tracePt t="35373" x="3708400" y="4346575"/>
          <p14:tracePt t="35374" x="3716338" y="4346575"/>
          <p14:tracePt t="35375" x="3716338" y="4330700"/>
          <p14:tracePt t="35376" x="3716338" y="4322763"/>
          <p14:tracePt t="35377" x="3724275" y="4306888"/>
          <p14:tracePt t="35378" x="3724275" y="4298950"/>
          <p14:tracePt t="35379" x="3724275" y="4291013"/>
          <p14:tracePt t="35380" x="3732213" y="4273550"/>
          <p14:tracePt t="35381" x="3732213" y="4265613"/>
          <p14:tracePt t="35382" x="3740150" y="4249738"/>
          <p14:tracePt t="35383" x="3740150" y="4241800"/>
          <p14:tracePt t="35384" x="3748088" y="4233863"/>
          <p14:tracePt t="35385" x="3748088" y="4225925"/>
          <p14:tracePt t="35386" x="3756025" y="4210050"/>
          <p14:tracePt t="35387" x="3756025" y="4202113"/>
          <p14:tracePt t="35388" x="3756025" y="4194175"/>
          <p14:tracePt t="35389" x="3763963" y="4178300"/>
          <p14:tracePt t="35390" x="3763963" y="4170363"/>
          <p14:tracePt t="35391" x="3779838" y="4162425"/>
          <p14:tracePt t="35392" x="3779838" y="4154488"/>
          <p14:tracePt t="35393" x="3779838" y="4138613"/>
          <p14:tracePt t="35394" x="3779838" y="4130675"/>
          <p14:tracePt t="35395" x="3787775" y="4122738"/>
          <p14:tracePt t="35396" x="3795713" y="4114800"/>
          <p14:tracePt t="35397" x="3795713" y="4106863"/>
          <p14:tracePt t="35398" x="3803650" y="4090988"/>
          <p14:tracePt t="35400" x="3803650" y="4075113"/>
          <p14:tracePt t="35401" x="3811588" y="4059238"/>
          <p14:tracePt t="35402" x="3819525" y="4059238"/>
          <p14:tracePt t="35403" x="3819525" y="4043363"/>
          <p14:tracePt t="35404" x="3819525" y="4035425"/>
          <p14:tracePt t="35405" x="3827463" y="4027488"/>
          <p14:tracePt t="35406" x="3835400" y="4019550"/>
          <p14:tracePt t="35407" x="3835400" y="4011613"/>
          <p14:tracePt t="35408" x="3835400" y="4003675"/>
          <p14:tracePt t="35409" x="3843338" y="3995738"/>
          <p14:tracePt t="35410" x="3843338" y="3987800"/>
          <p14:tracePt t="35411" x="3843338" y="3979863"/>
          <p14:tracePt t="35412" x="3851275" y="3979863"/>
          <p14:tracePt t="35413" x="3859213" y="3963988"/>
          <p14:tracePt t="35415" x="3867150" y="3956050"/>
          <p14:tracePt t="35416" x="3867150" y="3948113"/>
          <p14:tracePt t="35417" x="3867150" y="3938588"/>
          <p14:tracePt t="35418" x="3867150" y="3930650"/>
          <p14:tracePt t="35419" x="3875088" y="3930650"/>
          <p14:tracePt t="35420" x="3883025" y="3914775"/>
          <p14:tracePt t="35423" x="3890963" y="3906838"/>
          <p14:tracePt t="35424" x="3890963" y="3898900"/>
          <p14:tracePt t="35425" x="3890963" y="3890963"/>
          <p14:tracePt t="35426" x="3898900" y="3890963"/>
          <p14:tracePt t="35427" x="3906838" y="3883025"/>
          <p14:tracePt t="35428" x="3906838" y="3875088"/>
          <p14:tracePt t="35429" x="3906838" y="3867150"/>
          <p14:tracePt t="35430" x="3914775" y="3867150"/>
          <p14:tracePt t="35431" x="3914775" y="3859213"/>
          <p14:tracePt t="35433" x="3922713" y="3851275"/>
          <p14:tracePt t="35434" x="3930650" y="3835400"/>
          <p14:tracePt t="35436" x="3938588" y="3827463"/>
          <p14:tracePt t="35437" x="3938588" y="3819525"/>
          <p14:tracePt t="35439" x="3946525" y="3803650"/>
          <p14:tracePt t="35440" x="3954463" y="3803650"/>
          <p14:tracePt t="35441" x="3954463" y="3795713"/>
          <p14:tracePt t="35442" x="3962400" y="3795713"/>
          <p14:tracePt t="35443" x="3962400" y="3787775"/>
          <p14:tracePt t="35444" x="3970338" y="3787775"/>
          <p14:tracePt t="35445" x="3970338" y="3779838"/>
          <p14:tracePt t="35446" x="3978275" y="3771900"/>
          <p14:tracePt t="35448" x="3986213" y="3763963"/>
          <p14:tracePt t="35449" x="3986213" y="3756025"/>
          <p14:tracePt t="35450" x="3994150" y="3748088"/>
          <p14:tracePt t="35451" x="4002088" y="3748088"/>
          <p14:tracePt t="35452" x="4002088" y="3740150"/>
          <p14:tracePt t="35453" x="4002088" y="3732213"/>
          <p14:tracePt t="35454" x="4011613" y="3724275"/>
          <p14:tracePt t="35455" x="4019550" y="3724275"/>
          <p14:tracePt t="35456" x="4027488" y="3708400"/>
          <p14:tracePt t="35457" x="4027488" y="3700463"/>
          <p14:tracePt t="35458" x="4035425" y="3700463"/>
          <p14:tracePt t="35459" x="4043363" y="3684588"/>
          <p14:tracePt t="35460" x="4051300" y="3684588"/>
          <p14:tracePt t="35461" x="4051300" y="3676650"/>
          <p14:tracePt t="35462" x="4059238" y="3668713"/>
          <p14:tracePt t="35463" x="4075113" y="3652838"/>
          <p14:tracePt t="35464" x="4075113" y="3644900"/>
          <p14:tracePt t="35465" x="4083050" y="3636963"/>
          <p14:tracePt t="35466" x="4090988" y="3621088"/>
          <p14:tracePt t="35467" x="4106863" y="3613150"/>
          <p14:tracePt t="35468" x="4106863" y="3605213"/>
          <p14:tracePt t="35469" x="4122738" y="3587750"/>
          <p14:tracePt t="35470" x="4122738" y="3579813"/>
          <p14:tracePt t="35471" x="4138613" y="3563938"/>
          <p14:tracePt t="35472" x="4146550" y="3556000"/>
          <p14:tracePt t="35473" x="4154488" y="3548063"/>
          <p14:tracePt t="35474" x="4162425" y="3532188"/>
          <p14:tracePt t="35475" x="4178300" y="3516313"/>
          <p14:tracePt t="35476" x="4178300" y="3508375"/>
          <p14:tracePt t="35477" x="4186238" y="3508375"/>
          <p14:tracePt t="35478" x="4194175" y="3492500"/>
          <p14:tracePt t="35479" x="4210050" y="3476625"/>
          <p14:tracePt t="35480" x="4217988" y="3460750"/>
          <p14:tracePt t="35481" x="4225925" y="3452813"/>
          <p14:tracePt t="35482" x="4233863" y="3436938"/>
          <p14:tracePt t="35483" x="4249738" y="3421063"/>
          <p14:tracePt t="35484" x="4249738" y="3413125"/>
          <p14:tracePt t="35485" x="4265613" y="3389313"/>
          <p14:tracePt t="35486" x="4273550" y="3373438"/>
          <p14:tracePt t="35487" x="4289425" y="3349625"/>
          <p14:tracePt t="35488" x="4297363" y="3341688"/>
          <p14:tracePt t="35489" x="4313238" y="3317875"/>
          <p14:tracePt t="35490" x="4321175" y="3309938"/>
          <p14:tracePt t="35491" x="4329113" y="3294063"/>
          <p14:tracePt t="35492" x="4344988" y="3270250"/>
          <p14:tracePt t="35493" x="4352925" y="3252788"/>
          <p14:tracePt t="35494" x="4370388" y="3236913"/>
          <p14:tracePt t="35495" x="4370388" y="3221038"/>
          <p14:tracePt t="35496" x="4386263" y="3205163"/>
          <p14:tracePt t="35497" x="4394200" y="3173413"/>
          <p14:tracePt t="35498" x="4410075" y="3165475"/>
          <p14:tracePt t="35499" x="4418013" y="3149600"/>
          <p14:tracePt t="35500" x="4425950" y="3125788"/>
          <p14:tracePt t="35501" x="4433888" y="3109913"/>
          <p14:tracePt t="35502" x="4441825" y="3094038"/>
          <p14:tracePt t="35503" x="4457700" y="3078163"/>
          <p14:tracePt t="35504" x="4465638" y="3062288"/>
          <p14:tracePt t="35505" x="4473575" y="3030538"/>
          <p14:tracePt t="35506" x="4489450" y="3014663"/>
          <p14:tracePt t="35507" x="4489450" y="2998788"/>
          <p14:tracePt t="35508" x="4505325" y="2974975"/>
          <p14:tracePt t="35509" x="4513263" y="2959100"/>
          <p14:tracePt t="35510" x="4521200" y="2927350"/>
          <p14:tracePt t="35511" x="4537075" y="2909888"/>
          <p14:tracePt t="35512" x="4537075" y="2894013"/>
          <p14:tracePt t="35513" x="4560888" y="2862263"/>
          <p14:tracePt t="35514" x="4560888" y="2846388"/>
          <p14:tracePt t="35515" x="4576763" y="2822575"/>
          <p14:tracePt t="35516" x="4576763" y="2798763"/>
          <p14:tracePt t="35517" x="4584700" y="2774950"/>
          <p14:tracePt t="35518" x="4600575" y="2759075"/>
          <p14:tracePt t="35519" x="4600575" y="2735263"/>
          <p14:tracePt t="35520" x="4608513" y="2719388"/>
          <p14:tracePt t="35521" x="4616450" y="2695575"/>
          <p14:tracePt t="35522" x="4624388" y="2679700"/>
          <p14:tracePt t="35523" x="4624388" y="2663825"/>
          <p14:tracePt t="35524" x="4632325" y="2655888"/>
          <p14:tracePt t="35525" x="4640263" y="2640013"/>
          <p14:tracePt t="35526" x="4640263" y="2616200"/>
          <p14:tracePt t="35527" x="4648200" y="2592388"/>
          <p14:tracePt t="35528" x="4656138" y="2576513"/>
          <p14:tracePt t="35529" x="4664075" y="2559050"/>
          <p14:tracePt t="35530" x="4664075" y="2543175"/>
          <p14:tracePt t="35531" x="4672013" y="2519363"/>
          <p14:tracePt t="35532" x="4679950" y="2503488"/>
          <p14:tracePt t="35533" x="4687888" y="2471738"/>
          <p14:tracePt t="35534" x="4687888" y="2455863"/>
          <p14:tracePt t="35535" x="4695825" y="2447925"/>
          <p14:tracePt t="35536" x="4695825" y="2424113"/>
          <p14:tracePt t="35537" x="4705350" y="2408238"/>
          <p14:tracePt t="35538" x="4713288" y="2392363"/>
          <p14:tracePt t="35539" x="4713288" y="2376488"/>
          <p14:tracePt t="35540" x="4713288" y="2368550"/>
          <p14:tracePt t="35541" x="4721225" y="2344738"/>
          <p14:tracePt t="35542" x="4721225" y="2336800"/>
          <p14:tracePt t="35543" x="4729163" y="2320925"/>
          <p14:tracePt t="35544" x="4729163" y="2305050"/>
          <p14:tracePt t="35545" x="4729163" y="2289175"/>
          <p14:tracePt t="35546" x="4737100" y="2281238"/>
          <p14:tracePt t="35547" x="4745038" y="2265363"/>
          <p14:tracePt t="35548" x="4745038" y="2257425"/>
          <p14:tracePt t="35549" x="4752975" y="2233613"/>
          <p14:tracePt t="35550" x="4752975" y="2224088"/>
          <p14:tracePt t="35551" x="4752975" y="2208213"/>
          <p14:tracePt t="35552" x="4760913" y="2200275"/>
          <p14:tracePt t="35553" x="4760913" y="2176463"/>
          <p14:tracePt t="35554" x="4768850" y="2168525"/>
          <p14:tracePt t="35555" x="4768850" y="2160588"/>
          <p14:tracePt t="35556" x="4768850" y="2144713"/>
          <p14:tracePt t="35557" x="4776788" y="2128838"/>
          <p14:tracePt t="35558" x="4784725" y="2112963"/>
          <p14:tracePt t="35559" x="4784725" y="2105025"/>
          <p14:tracePt t="35560" x="4784725" y="2089150"/>
          <p14:tracePt t="35561" x="4792663" y="2073275"/>
          <p14:tracePt t="35562" x="4792663" y="2065338"/>
          <p14:tracePt t="35563" x="4800600" y="2049463"/>
          <p14:tracePt t="35564" x="4808538" y="2033588"/>
          <p14:tracePt t="35565" x="4808538" y="2017713"/>
          <p14:tracePt t="35566" x="4816475" y="2009775"/>
          <p14:tracePt t="35567" x="4816475" y="1993900"/>
          <p14:tracePt t="35568" x="4824413" y="1970088"/>
          <p14:tracePt t="35569" x="4824413" y="1954213"/>
          <p14:tracePt t="35570" x="4832350" y="1946275"/>
          <p14:tracePt t="35571" x="4840288" y="1930400"/>
          <p14:tracePt t="35572" x="4848225" y="1914525"/>
          <p14:tracePt t="35573" x="4848225" y="1906588"/>
          <p14:tracePt t="35574" x="4856163" y="1890713"/>
          <p14:tracePt t="35575" x="4864100" y="1873250"/>
          <p14:tracePt t="35576" x="4864100" y="1865313"/>
          <p14:tracePt t="35577" x="4872038" y="1857375"/>
          <p14:tracePt t="35578" x="4872038" y="1833563"/>
          <p14:tracePt t="35579" x="4879975" y="1833563"/>
          <p14:tracePt t="35580" x="4879975" y="1817688"/>
          <p14:tracePt t="35581" x="4887913" y="1809750"/>
          <p14:tracePt t="35582" x="4895850" y="1801813"/>
          <p14:tracePt t="35583" x="4895850" y="1793875"/>
          <p14:tracePt t="35584" x="4903788" y="1785938"/>
          <p14:tracePt t="35585" x="4903788" y="1778000"/>
          <p14:tracePt t="35586" x="4911725" y="1762125"/>
          <p14:tracePt t="35588" x="4919663" y="1746250"/>
          <p14:tracePt t="35590" x="4927600" y="1738313"/>
          <p14:tracePt t="35591" x="4935538" y="1730375"/>
          <p14:tracePt t="35592" x="4935538" y="1722438"/>
          <p14:tracePt t="35593" x="4935538" y="1714500"/>
          <p14:tracePt t="35594" x="4943475" y="1714500"/>
          <p14:tracePt t="35595" x="4943475" y="1706563"/>
          <p14:tracePt t="35596" x="4951413" y="1698625"/>
          <p14:tracePt t="35598" x="4951413" y="1690688"/>
          <p14:tracePt t="35599" x="4959350" y="1690688"/>
          <p14:tracePt t="35600" x="4967288" y="1682750"/>
          <p14:tracePt t="35602" x="4967288" y="1674813"/>
          <p14:tracePt t="35603" x="4975225" y="1666875"/>
          <p14:tracePt t="35605" x="4983163" y="1666875"/>
          <p14:tracePt t="35606" x="4983163" y="1658938"/>
          <p14:tracePt t="35608" x="4991100" y="1651000"/>
          <p14:tracePt t="35609" x="4999038" y="1651000"/>
          <p14:tracePt t="35611" x="5006975" y="1643063"/>
          <p14:tracePt t="35612" x="5006975" y="1635125"/>
          <p14:tracePt t="35614" x="5006975" y="1627188"/>
          <p14:tracePt t="35615" x="5022850" y="1627188"/>
          <p14:tracePt t="35617" x="5022850" y="1619250"/>
          <p14:tracePt t="35618" x="5030788" y="1611313"/>
          <p14:tracePt t="35621" x="5030788" y="1603375"/>
          <p14:tracePt t="35622" x="5038725" y="1603375"/>
          <p14:tracePt t="35624" x="5038725" y="1595438"/>
          <p14:tracePt t="35625" x="5046663" y="1595438"/>
          <p14:tracePt t="35628" x="5056188" y="1587500"/>
          <p14:tracePt t="35633" x="5064125" y="1579563"/>
          <p14:tracePt t="35638" x="5064125" y="1571625"/>
          <p14:tracePt t="36025" x="5064125" y="1563688"/>
          <p14:tracePt t="36039" x="5064125" y="1555750"/>
          <p14:tracePt t="36079" x="5056188" y="1555750"/>
          <p14:tracePt t="44271" x="5046663" y="1555750"/>
          <p14:tracePt t="44275" x="5038725" y="1555750"/>
          <p14:tracePt t="44277" x="5030788" y="1555750"/>
          <p14:tracePt t="44279" x="5022850" y="1555750"/>
          <p14:tracePt t="44280" x="5014913" y="1555750"/>
          <p14:tracePt t="44281" x="5006975" y="1555750"/>
          <p14:tracePt t="44282" x="4999038" y="1555750"/>
          <p14:tracePt t="44283" x="4991100" y="1555750"/>
          <p14:tracePt t="44284" x="4983163" y="1555750"/>
          <p14:tracePt t="44286" x="4967288" y="1555750"/>
          <p14:tracePt t="44287" x="4959350" y="1555750"/>
          <p14:tracePt t="44289" x="4943475" y="1555750"/>
          <p14:tracePt t="44290" x="4935538" y="1555750"/>
          <p14:tracePt t="44291" x="4927600" y="1547813"/>
          <p14:tracePt t="44292" x="4911725" y="1547813"/>
          <p14:tracePt t="44294" x="4895850" y="1547813"/>
          <p14:tracePt t="44295" x="4879975" y="1547813"/>
          <p14:tracePt t="44297" x="4864100" y="1547813"/>
          <p14:tracePt t="44298" x="4848225" y="1547813"/>
          <p14:tracePt t="44299" x="4832350" y="1547813"/>
          <p14:tracePt t="44300" x="4824413" y="1547813"/>
          <p14:tracePt t="44301" x="4808538" y="1547813"/>
          <p14:tracePt t="44302" x="4800600" y="1547813"/>
          <p14:tracePt t="44303" x="4784725" y="1547813"/>
          <p14:tracePt t="44304" x="4768850" y="1538288"/>
          <p14:tracePt t="44305" x="4760913" y="1538288"/>
          <p14:tracePt t="44306" x="4745038" y="1530350"/>
          <p14:tracePt t="44307" x="4721225" y="1530350"/>
          <p14:tracePt t="44308" x="4713288" y="1530350"/>
          <p14:tracePt t="44309" x="4695825" y="1530350"/>
          <p14:tracePt t="44310" x="4679950" y="1530350"/>
          <p14:tracePt t="44311" x="4664075" y="1530350"/>
          <p14:tracePt t="44312" x="4648200" y="1530350"/>
          <p14:tracePt t="44313" x="4632325" y="1530350"/>
          <p14:tracePt t="44314" x="4616450" y="1522413"/>
          <p14:tracePt t="44315" x="4600575" y="1522413"/>
          <p14:tracePt t="44316" x="4560888" y="1522413"/>
          <p14:tracePt t="44317" x="4545013" y="1514475"/>
          <p14:tracePt t="44318" x="4529138" y="1514475"/>
          <p14:tracePt t="44319" x="4505325" y="1514475"/>
          <p14:tracePt t="44320" x="4481513" y="1514475"/>
          <p14:tracePt t="44321" x="4465638" y="1514475"/>
          <p14:tracePt t="44322" x="4449763" y="1514475"/>
          <p14:tracePt t="44323" x="4425950" y="1506538"/>
          <p14:tracePt t="44324" x="4418013" y="1506538"/>
          <p14:tracePt t="44325" x="4410075" y="1506538"/>
          <p14:tracePt t="44326" x="4394200" y="1506538"/>
          <p14:tracePt t="44327" x="4370388" y="1506538"/>
          <p14:tracePt t="44328" x="4344988" y="1506538"/>
          <p14:tracePt t="44329" x="4321175" y="1506538"/>
          <p14:tracePt t="44330" x="4305300" y="1506538"/>
          <p14:tracePt t="44331" x="4281488" y="1506538"/>
          <p14:tracePt t="44332" x="4233863" y="1506538"/>
          <p14:tracePt t="44333" x="4210050" y="1506538"/>
          <p14:tracePt t="44334" x="4186238" y="1506538"/>
          <p14:tracePt t="44335" x="4162425" y="1506538"/>
          <p14:tracePt t="44336" x="4138613" y="1506538"/>
          <p14:tracePt t="44337" x="4114800" y="1506538"/>
          <p14:tracePt t="44338" x="4090988" y="1506538"/>
          <p14:tracePt t="44339" x="4059238" y="1514475"/>
          <p14:tracePt t="44340" x="4043363" y="1514475"/>
          <p14:tracePt t="44341" x="4019550" y="1514475"/>
          <p14:tracePt t="44342" x="3986213" y="1522413"/>
          <p14:tracePt t="44343" x="3962400" y="1522413"/>
          <p14:tracePt t="44344" x="3930650" y="1530350"/>
          <p14:tracePt t="44345" x="3890963" y="1530350"/>
          <p14:tracePt t="44346" x="3835400" y="1538288"/>
          <p14:tracePt t="44347" x="3803650" y="1547813"/>
          <p14:tracePt t="44348" x="3771900" y="1555750"/>
          <p14:tracePt t="44349" x="3732213" y="1563688"/>
          <p14:tracePt t="44350" x="3692525" y="1571625"/>
          <p14:tracePt t="44351" x="3651250" y="1579563"/>
          <p14:tracePt t="44352" x="3619500" y="1587500"/>
          <p14:tracePt t="44353" x="3571875" y="1595438"/>
          <p14:tracePt t="44354" x="3540125" y="1603375"/>
          <p14:tracePt t="44355" x="3508375" y="1603375"/>
          <p14:tracePt t="44356" x="3500438" y="1603375"/>
          <p14:tracePt t="44357" x="3452813" y="1611313"/>
          <p14:tracePt t="44358" x="3421063" y="1627188"/>
          <p14:tracePt t="44359" x="3373438" y="1635125"/>
          <p14:tracePt t="44360" x="3300413" y="1651000"/>
          <p14:tracePt t="44361" x="3252788" y="1658938"/>
          <p14:tracePt t="44362" x="3205163" y="1666875"/>
          <p14:tracePt t="44363" x="3165475" y="1682750"/>
          <p14:tracePt t="44364" x="3117850" y="1682750"/>
          <p14:tracePt t="44365" x="3070225" y="1698625"/>
          <p14:tracePt t="44366" x="3022600" y="1706563"/>
          <p14:tracePt t="44367" x="2982913" y="1722438"/>
          <p14:tracePt t="44368" x="2957513" y="1722438"/>
          <p14:tracePt t="44369" x="2917825" y="1730375"/>
          <p14:tracePt t="44370" x="2870200" y="1738313"/>
          <p14:tracePt t="44371" x="2814638" y="1746250"/>
          <p14:tracePt t="44372" x="2782888" y="1754188"/>
          <p14:tracePt t="44373" x="2735263" y="1762125"/>
          <p14:tracePt t="44374" x="2632075" y="1785938"/>
          <p14:tracePt t="44375" x="2606675" y="1785938"/>
          <p14:tracePt t="44376" x="2559050" y="1801813"/>
          <p14:tracePt t="44377" x="2511425" y="1809750"/>
          <p14:tracePt t="44378" x="2455863" y="1817688"/>
          <p14:tracePt t="44379" x="2408238" y="1825625"/>
          <p14:tracePt t="44380" x="2368550" y="1841500"/>
          <p14:tracePt t="44381" x="2312988" y="1849438"/>
          <p14:tracePt t="44382" x="2255838" y="1857375"/>
          <p14:tracePt t="44383" x="2200275" y="1865313"/>
          <p14:tracePt t="44384" x="2144713" y="1881188"/>
          <p14:tracePt t="44385" x="2097088" y="1890713"/>
          <p14:tracePt t="44386" x="2057400" y="1906588"/>
          <p14:tracePt t="44387" x="2001838" y="1914525"/>
          <p14:tracePt t="44388" x="1946275" y="1922463"/>
          <p14:tracePt t="44389" x="1897063" y="1930400"/>
          <p14:tracePt t="44390" x="1833563" y="1938338"/>
          <p14:tracePt t="44391" x="1809750" y="1946275"/>
          <p14:tracePt t="44392" x="1754188" y="1954213"/>
          <p14:tracePt t="44393" x="1706563" y="1962150"/>
          <p14:tracePt t="44394" x="1635125" y="1978025"/>
          <p14:tracePt t="44395" x="1579563" y="1978025"/>
          <p14:tracePt t="44396" x="1546225" y="1993900"/>
          <p14:tracePt t="44397" x="1490663" y="1993900"/>
          <p14:tracePt t="44398" x="1443038" y="2001838"/>
          <p14:tracePt t="44399" x="1435100" y="2001838"/>
          <p14:tracePt t="44400" x="1387475" y="2009775"/>
          <p14:tracePt t="44401" x="1339850" y="2017713"/>
          <p14:tracePt t="44402" x="1292225" y="2025650"/>
          <p14:tracePt t="44403" x="1244600" y="2033588"/>
          <p14:tracePt t="44404" x="1195388" y="2041525"/>
          <p14:tracePt t="44405" x="1147763" y="2049463"/>
          <p14:tracePt t="44406" x="1076325" y="2057400"/>
          <p14:tracePt t="44407" x="1044575" y="2065338"/>
          <p14:tracePt t="44408" x="989013" y="2065338"/>
          <p14:tracePt t="44409" x="941388" y="2073275"/>
          <p14:tracePt t="44410" x="885825" y="2081213"/>
          <p14:tracePt t="44411" x="852488" y="2081213"/>
          <p14:tracePt t="44412" x="804863" y="2081213"/>
          <p14:tracePt t="44413" x="765175" y="2089150"/>
          <p14:tracePt t="44414" x="741363" y="2089150"/>
          <p14:tracePt t="44415" x="701675" y="2089150"/>
          <p14:tracePt t="44416" x="661988" y="2089150"/>
          <p14:tracePt t="44417" x="614363" y="2097088"/>
          <p14:tracePt t="44418" x="542925" y="2097088"/>
          <p14:tracePt t="44419" x="501650" y="2097088"/>
          <p14:tracePt t="44420" x="461963" y="2105025"/>
          <p14:tracePt t="44421" x="430213" y="2105025"/>
          <p14:tracePt t="44422" x="382588" y="2105025"/>
          <p14:tracePt t="44423" x="366713" y="2112963"/>
          <p14:tracePt t="44424" x="334963" y="2112963"/>
          <p14:tracePt t="44425" x="295275" y="2112963"/>
          <p14:tracePt t="44426" x="263525" y="2112963"/>
          <p14:tracePt t="44427" x="223838" y="2112963"/>
          <p14:tracePt t="44428" x="200025" y="2112963"/>
          <p14:tracePt t="44429" x="166688" y="2112963"/>
          <p14:tracePt t="44430" x="134938" y="2112963"/>
          <p14:tracePt t="44431" x="103188" y="2112963"/>
          <p14:tracePt t="44432" x="79375" y="2112963"/>
          <p14:tracePt t="44433" x="15875" y="2112963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E9931DC-63FF-4BAB-8EA6-0D5713465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2" t="8247" r="10660"/>
          <a:stretch/>
        </p:blipFill>
        <p:spPr>
          <a:xfrm>
            <a:off x="492369" y="2200590"/>
            <a:ext cx="5024177" cy="36561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ECD346-A852-4288-8430-6104663F4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885" y="2347198"/>
            <a:ext cx="6493357" cy="2273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57378-F749-4F68-B0C0-DF3A241F3B66}"/>
              </a:ext>
            </a:extLst>
          </p:cNvPr>
          <p:cNvSpPr txBox="1"/>
          <p:nvPr/>
        </p:nvSpPr>
        <p:spPr>
          <a:xfrm>
            <a:off x="2064935" y="1001260"/>
            <a:ext cx="203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xls</a:t>
            </a:r>
            <a:r>
              <a:rPr lang="en-US" dirty="0"/>
              <a:t> available from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EE0D8-053A-4B6F-A43A-32520BE450F5}"/>
              </a:ext>
            </a:extLst>
          </p:cNvPr>
          <p:cNvSpPr txBox="1"/>
          <p:nvPr/>
        </p:nvSpPr>
        <p:spPr>
          <a:xfrm>
            <a:off x="5321951" y="539096"/>
            <a:ext cx="2039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 As .csv and import as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59432F-6E1F-45B0-AABF-2B5D92D5AFE3}"/>
              </a:ext>
            </a:extLst>
          </p:cNvPr>
          <p:cNvSpPr/>
          <p:nvPr/>
        </p:nvSpPr>
        <p:spPr>
          <a:xfrm rot="20769451">
            <a:off x="4104750" y="1001260"/>
            <a:ext cx="772050" cy="461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C90D0C0-0F0C-4052-AE42-2A0D72B1BAF9}"/>
              </a:ext>
            </a:extLst>
          </p:cNvPr>
          <p:cNvSpPr/>
          <p:nvPr/>
        </p:nvSpPr>
        <p:spPr>
          <a:xfrm rot="2775769">
            <a:off x="6975740" y="1357985"/>
            <a:ext cx="772050" cy="461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BD44DBB-1606-462D-8BE4-D1D0524242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80"/>
    </mc:Choice>
    <mc:Fallback xmlns="">
      <p:transition spd="slow" advTm="53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052" x="31750" y="3468688"/>
          <p14:tracePt t="46052" x="71438" y="3508375"/>
          <p14:tracePt t="46052" x="142875" y="3605213"/>
          <p14:tracePt t="46052" x="184150" y="3629025"/>
          <p14:tracePt t="46052" x="215900" y="3676650"/>
          <p14:tracePt t="46052" x="255588" y="3716338"/>
          <p14:tracePt t="46052" x="263525" y="3732213"/>
          <p14:tracePt t="46052" x="295275" y="3763963"/>
          <p14:tracePt t="46052" x="327025" y="3803650"/>
          <p14:tracePt t="46052" x="398463" y="3883025"/>
          <p14:tracePt t="46052" x="438150" y="3922713"/>
          <p14:tracePt t="46052" x="469900" y="3963988"/>
          <p14:tracePt t="46052" x="527050" y="4019550"/>
          <p14:tracePt t="46052" x="558800" y="4059238"/>
          <p14:tracePt t="46052" x="598488" y="4106863"/>
          <p14:tracePt t="46052" x="638175" y="4146550"/>
          <p14:tracePt t="46052" x="661988" y="4178300"/>
          <p14:tracePt t="46052" x="701675" y="4217988"/>
          <p14:tracePt t="46052" x="741363" y="4249738"/>
          <p14:tracePt t="46052" x="773113" y="4291013"/>
          <p14:tracePt t="46052" x="804863" y="4330700"/>
          <p14:tracePt t="46052" x="860425" y="4378325"/>
          <p14:tracePt t="46052" x="877888" y="4410075"/>
          <p14:tracePt t="46052" x="917575" y="4449763"/>
          <p14:tracePt t="46052" x="957263" y="4489450"/>
          <p14:tracePt t="46052" x="1028700" y="4552950"/>
          <p14:tracePt t="46052" x="1060450" y="4592638"/>
          <p14:tracePt t="46052" x="1076325" y="4616450"/>
          <p14:tracePt t="46052" x="1131888" y="4673600"/>
          <p14:tracePt t="46052" x="1147763" y="4689475"/>
          <p14:tracePt t="46052" x="1179513" y="4721225"/>
          <p14:tracePt t="46052" x="1211263" y="4760913"/>
          <p14:tracePt t="46052" x="1260475" y="4800600"/>
          <p14:tracePt t="46052" x="1331913" y="4872038"/>
          <p14:tracePt t="46052" x="1363663" y="4911725"/>
          <p14:tracePt t="46052" x="1403350" y="4943475"/>
          <p14:tracePt t="46052" x="1443038" y="4976813"/>
          <p14:tracePt t="46052" x="1450975" y="5000625"/>
          <p14:tracePt t="46052" x="1490663" y="5024438"/>
          <p14:tracePt t="46052" x="1522413" y="5064125"/>
          <p14:tracePt t="46052" x="1554163" y="5103813"/>
          <p14:tracePt t="46052" x="1587500" y="5119688"/>
          <p14:tracePt t="46052" x="1619250" y="5159375"/>
          <p14:tracePt t="46052" x="1651000" y="5191125"/>
          <p14:tracePt t="46052" x="1722438" y="5262563"/>
          <p14:tracePt t="46052" x="1754188" y="5302250"/>
          <p14:tracePt t="46052" x="1793875" y="5327650"/>
          <p14:tracePt t="46052" x="1825625" y="5359400"/>
          <p14:tracePt t="46052" x="1873250" y="5399088"/>
          <p14:tracePt t="46052" x="1897063" y="5430838"/>
          <p14:tracePt t="46052" x="1938338" y="5470525"/>
          <p14:tracePt t="46052" x="1978025" y="5502275"/>
          <p14:tracePt t="46052" x="2017713" y="5526088"/>
          <p14:tracePt t="46052" x="2033588" y="5549900"/>
          <p14:tracePt t="46052" x="2065338" y="5573713"/>
          <p14:tracePt t="46052" x="2105025" y="5605463"/>
          <p14:tracePt t="46052" x="2128838" y="5637213"/>
          <p14:tracePt t="46052" x="2168525" y="5670550"/>
          <p14:tracePt t="46052" x="2200275" y="5694363"/>
          <p14:tracePt t="46052" x="2208213" y="5702300"/>
          <p14:tracePt t="46052" x="2232025" y="5726113"/>
          <p14:tracePt t="46052" x="2273300" y="5757863"/>
          <p14:tracePt t="46052" x="2305050" y="5789613"/>
          <p14:tracePt t="46052" x="2376488" y="5861050"/>
          <p14:tracePt t="46052" x="2400300" y="5876925"/>
          <p14:tracePt t="46052" x="2408238" y="5892800"/>
          <p14:tracePt t="46052" x="2439988" y="5908675"/>
          <p14:tracePt t="46052" x="2471738" y="5932488"/>
          <p14:tracePt t="46052" x="2503488" y="5956300"/>
          <p14:tracePt t="46052" x="2527300" y="5980113"/>
          <p14:tracePt t="46052" x="2559050" y="6005513"/>
          <p14:tracePt t="46052" x="2590800" y="6029325"/>
          <p14:tracePt t="46052" x="2616200" y="6045200"/>
          <p14:tracePt t="46052" x="2640013" y="6069013"/>
          <p14:tracePt t="46052" x="2663825" y="6084888"/>
          <p14:tracePt t="46052" x="2687638" y="6108700"/>
          <p14:tracePt t="46052" x="2719388" y="6124575"/>
          <p14:tracePt t="46052" x="2743200" y="6140450"/>
          <p14:tracePt t="46052" x="2759075" y="6156325"/>
          <p14:tracePt t="46052" x="2822575" y="6196013"/>
          <p14:tracePt t="46052" x="2846388" y="6219825"/>
          <p14:tracePt t="46052" x="2878138" y="6243638"/>
          <p14:tracePt t="46052" x="2894013" y="6251575"/>
          <p14:tracePt t="46052" x="2917825" y="6275388"/>
          <p14:tracePt t="46052" x="2933700" y="6283325"/>
          <p14:tracePt t="46052" x="2967038" y="6299200"/>
          <p14:tracePt t="46052" x="2974975" y="6315075"/>
          <p14:tracePt t="46052" x="2990850" y="6323013"/>
          <p14:tracePt t="46052" x="3022600" y="6356350"/>
          <p14:tracePt t="46052" x="3054350" y="6372225"/>
          <p14:tracePt t="46052" x="3070225" y="6388100"/>
          <p14:tracePt t="46052" x="3094038" y="6396038"/>
          <p14:tracePt t="46052" x="3109913" y="6411913"/>
          <p14:tracePt t="46052" x="3125788" y="6419850"/>
          <p14:tracePt t="46052" x="3141663" y="6443663"/>
          <p14:tracePt t="46052" x="3157538" y="6443663"/>
          <p14:tracePt t="46052" x="3173413" y="6467475"/>
          <p14:tracePt t="46052" x="3189288" y="6475413"/>
          <p14:tracePt t="46052" x="3213100" y="6491288"/>
          <p14:tracePt t="46052" x="3228975" y="6499225"/>
          <p14:tracePt t="46052" x="3244850" y="6515100"/>
          <p14:tracePt t="46052" x="3260725" y="6530975"/>
          <p14:tracePt t="46052" x="3276600" y="6546850"/>
          <p14:tracePt t="46052" x="3292475" y="6554788"/>
          <p14:tracePt t="46052" x="3308350" y="6570663"/>
          <p14:tracePt t="46052" x="3325813" y="6586538"/>
          <p14:tracePt t="46052" x="3341688" y="6602413"/>
          <p14:tracePt t="46052" x="3357563" y="6610350"/>
          <p14:tracePt t="46052" x="3381375" y="6626225"/>
          <p14:tracePt t="46052" x="3389313" y="6642100"/>
          <p14:tracePt t="46052" x="3413125" y="6650038"/>
          <p14:tracePt t="46052" x="3429000" y="6665913"/>
          <p14:tracePt t="46052" x="3436938" y="6681788"/>
          <p14:tracePt t="46052" x="3452813" y="6691313"/>
          <p14:tracePt t="46052" x="3476625" y="6707188"/>
          <p14:tracePt t="46052" x="3484563" y="6715125"/>
          <p14:tracePt t="46052" x="3500438" y="6731000"/>
          <p14:tracePt t="46052" x="3516313" y="6746875"/>
          <p14:tracePt t="46052" x="3540125" y="6770688"/>
          <p14:tracePt t="46052" x="3556000" y="6786563"/>
          <p14:tracePt t="46052" x="3571875" y="6794500"/>
          <p14:tracePt t="46052" x="3579813" y="6810375"/>
          <p14:tracePt t="46052" x="3595688" y="6826250"/>
          <p14:tracePt t="46052" x="3611563" y="6834188"/>
          <p14:tracePt t="46052" x="3627438" y="6850063"/>
          <p14:tracePt t="46052" x="4217988" y="6818313"/>
          <p14:tracePt t="46052" x="4217988" y="6802438"/>
          <p14:tracePt t="46052" x="4217988" y="6786563"/>
          <p14:tracePt t="46052" x="4217988" y="6770688"/>
          <p14:tracePt t="46052" x="4217988" y="6754813"/>
          <p14:tracePt t="46052" x="4217988" y="6738938"/>
          <p14:tracePt t="46052" x="4217988" y="6715125"/>
          <p14:tracePt t="46052" x="4217988" y="6699250"/>
          <p14:tracePt t="46052" x="4217988" y="6681788"/>
          <p14:tracePt t="46052" x="4217988" y="6673850"/>
          <p14:tracePt t="46052" x="4217988" y="6665913"/>
          <p14:tracePt t="46052" x="4217988" y="6642100"/>
          <p14:tracePt t="46052" x="4210050" y="6618288"/>
          <p14:tracePt t="46052" x="4210050" y="6610350"/>
          <p14:tracePt t="46052" x="4202113" y="6594475"/>
          <p14:tracePt t="46052" x="4202113" y="6578600"/>
          <p14:tracePt t="46052" x="4202113" y="6554788"/>
          <p14:tracePt t="46052" x="4202113" y="6538913"/>
          <p14:tracePt t="46052" x="4202113" y="6515100"/>
          <p14:tracePt t="46052" x="4194175" y="6491288"/>
          <p14:tracePt t="46052" x="4186238" y="6475413"/>
          <p14:tracePt t="46052" x="4186238" y="6451600"/>
          <p14:tracePt t="46052" x="4178300" y="6435725"/>
          <p14:tracePt t="46052" x="4178300" y="6419850"/>
          <p14:tracePt t="46052" x="4170363" y="6403975"/>
          <p14:tracePt t="46052" x="4170363" y="6380163"/>
          <p14:tracePt t="46052" x="4162425" y="6364288"/>
          <p14:tracePt t="46052" x="4154488" y="6348413"/>
          <p14:tracePt t="46052" x="4154488" y="6330950"/>
          <p14:tracePt t="46052" x="4146550" y="6315075"/>
          <p14:tracePt t="46052" x="4146550" y="6291263"/>
          <p14:tracePt t="46052" x="4138613" y="6275388"/>
          <p14:tracePt t="46052" x="4130675" y="6259513"/>
          <p14:tracePt t="46052" x="4130675" y="6243638"/>
          <p14:tracePt t="46052" x="4122738" y="6227763"/>
          <p14:tracePt t="46052" x="4114800" y="6211888"/>
          <p14:tracePt t="46052" x="4114800" y="6188075"/>
          <p14:tracePt t="46052" x="4106863" y="6172200"/>
          <p14:tracePt t="46052" x="4098925" y="6148388"/>
          <p14:tracePt t="46052" x="4098925" y="6140450"/>
          <p14:tracePt t="46052" x="4090988" y="6132513"/>
          <p14:tracePt t="46052" x="4090988" y="6108700"/>
          <p14:tracePt t="46052" x="4083050" y="6092825"/>
          <p14:tracePt t="46052" x="4075113" y="6076950"/>
          <p14:tracePt t="46052" x="4067175" y="6061075"/>
          <p14:tracePt t="46052" x="4059238" y="6037263"/>
          <p14:tracePt t="46052" x="4051300" y="6013450"/>
          <p14:tracePt t="46052" x="4051300" y="6005513"/>
          <p14:tracePt t="46052" x="4035425" y="5972175"/>
          <p14:tracePt t="46052" x="4027488" y="5956300"/>
          <p14:tracePt t="46052" x="4019550" y="5932488"/>
          <p14:tracePt t="46052" x="4019550" y="5916613"/>
          <p14:tracePt t="46052" x="4002088" y="5892800"/>
          <p14:tracePt t="46052" x="3994150" y="5876925"/>
          <p14:tracePt t="46052" x="3994150" y="5861050"/>
          <p14:tracePt t="46052" x="3978275" y="5829300"/>
          <p14:tracePt t="46052" x="3970338" y="5813425"/>
          <p14:tracePt t="46052" x="3970338" y="5797550"/>
          <p14:tracePt t="46052" x="3954463" y="5781675"/>
          <p14:tracePt t="46052" x="3946525" y="5765800"/>
          <p14:tracePt t="46052" x="3938588" y="5734050"/>
          <p14:tracePt t="46052" x="3930650" y="5718175"/>
          <p14:tracePt t="46052" x="3914775" y="5702300"/>
          <p14:tracePt t="46052" x="3914775" y="5678488"/>
          <p14:tracePt t="46052" x="3898900" y="5662613"/>
          <p14:tracePt t="46052" x="3890963" y="5637213"/>
          <p14:tracePt t="46052" x="3875088" y="5597525"/>
          <p14:tracePt t="46052" x="3859213" y="5581650"/>
          <p14:tracePt t="46052" x="3851275" y="5557838"/>
          <p14:tracePt t="46052" x="3843338" y="5526088"/>
          <p14:tracePt t="46052" x="3827463" y="5510213"/>
          <p14:tracePt t="46052" x="3819525" y="5486400"/>
          <p14:tracePt t="46052" x="3803650" y="5462588"/>
          <p14:tracePt t="46052" x="3787775" y="5430838"/>
          <p14:tracePt t="46052" x="3787775" y="5422900"/>
          <p14:tracePt t="46052" x="3771900" y="5399088"/>
          <p14:tracePt t="46052" x="3763963" y="5375275"/>
          <p14:tracePt t="46052" x="3740150" y="5343525"/>
          <p14:tracePt t="46052" x="3740150" y="5319713"/>
          <p14:tracePt t="46052" x="3716338" y="5294313"/>
          <p14:tracePt t="46052" x="3700463" y="5254625"/>
          <p14:tracePt t="46052" x="3684588" y="5230813"/>
          <p14:tracePt t="46052" x="3668713" y="5199063"/>
          <p14:tracePt t="46052" x="3643313" y="5167313"/>
          <p14:tracePt t="46052" x="3635375" y="5135563"/>
          <p14:tracePt t="46052" x="3619500" y="5111750"/>
          <p14:tracePt t="46052" x="3603625" y="5087938"/>
          <p14:tracePt t="46052" x="3571875" y="5048250"/>
          <p14:tracePt t="46052" x="3563938" y="5024438"/>
          <p14:tracePt t="46052" x="3548063" y="4984750"/>
          <p14:tracePt t="46052" x="3524250" y="4959350"/>
          <p14:tracePt t="46052" x="3516313" y="4927600"/>
          <p14:tracePt t="46052" x="3484563" y="4903788"/>
          <p14:tracePt t="46052" x="3460750" y="4864100"/>
          <p14:tracePt t="46052" x="3429000" y="4824413"/>
          <p14:tracePt t="46052" x="3421063" y="4800600"/>
          <p14:tracePt t="46052" x="3389313" y="4760913"/>
          <p14:tracePt t="46052" x="3365500" y="4737100"/>
          <p14:tracePt t="46052" x="3341688" y="4697413"/>
          <p14:tracePt t="46052" x="3308350" y="4657725"/>
          <p14:tracePt t="46052" x="3284538" y="4633913"/>
          <p14:tracePt t="46052" x="3260725" y="4592638"/>
          <p14:tracePt t="46052" x="3236913" y="4560888"/>
          <p14:tracePt t="46052" x="3213100" y="4529138"/>
          <p14:tracePt t="46052" x="3181350" y="4497388"/>
          <p14:tracePt t="46052" x="3149600" y="4457700"/>
          <p14:tracePt t="46052" x="3133725" y="4433888"/>
          <p14:tracePt t="46052" x="3078163" y="4370388"/>
          <p14:tracePt t="46052" x="3054350" y="4346575"/>
          <p14:tracePt t="46052" x="3022600" y="4306888"/>
          <p14:tracePt t="46052" x="2990850" y="4265613"/>
          <p14:tracePt t="46052" x="2967038" y="4233863"/>
          <p14:tracePt t="46052" x="2957513" y="4225925"/>
          <p14:tracePt t="46052" x="2925763" y="4202113"/>
          <p14:tracePt t="46052" x="2901950" y="4162425"/>
          <p14:tracePt t="46052" x="2862263" y="4130675"/>
          <p14:tracePt t="46052" x="2822575" y="4075113"/>
          <p14:tracePt t="46052" x="2790825" y="4043363"/>
          <p14:tracePt t="46052" x="2751138" y="4003675"/>
          <p14:tracePt t="46052" x="2719388" y="3979863"/>
          <p14:tracePt t="46052" x="2671763" y="3922713"/>
          <p14:tracePt t="46052" x="2655888" y="3906838"/>
          <p14:tracePt t="46052" x="2624138" y="3867150"/>
          <p14:tracePt t="46052" x="2582863" y="3835400"/>
          <p14:tracePt t="46052" x="2527300" y="3779838"/>
          <p14:tracePt t="46052" x="2487613" y="3748088"/>
          <p14:tracePt t="46052" x="2455863" y="3708400"/>
          <p14:tracePt t="46052" x="2416175" y="3668713"/>
          <p14:tracePt t="46052" x="2392363" y="3652838"/>
          <p14:tracePt t="46052" x="2352675" y="3613150"/>
          <p14:tracePt t="46052" x="2312988" y="3579813"/>
          <p14:tracePt t="46052" x="2255838" y="3532188"/>
          <p14:tracePt t="46052" x="2239963" y="3516313"/>
          <p14:tracePt t="46052" x="2208213" y="3484563"/>
          <p14:tracePt t="46052" x="2160588" y="3444875"/>
          <p14:tracePt t="46052" x="2120900" y="3405188"/>
          <p14:tracePt t="46052" x="2041525" y="3341688"/>
          <p14:tracePt t="46052" x="2001838" y="3302000"/>
          <p14:tracePt t="46052" x="1962150" y="3262313"/>
          <p14:tracePt t="46052" x="1912938" y="3228975"/>
          <p14:tracePt t="46052" x="1849438" y="3181350"/>
          <p14:tracePt t="46052" x="1841500" y="3165475"/>
          <p14:tracePt t="46052" x="1801813" y="3133725"/>
          <p14:tracePt t="46052" x="1754188" y="3094038"/>
          <p14:tracePt t="46052" x="1706563" y="3062288"/>
          <p14:tracePt t="46052" x="1635125" y="2990850"/>
          <p14:tracePt t="46052" x="1587500" y="2959100"/>
          <p14:tracePt t="46052" x="1538288" y="2919413"/>
          <p14:tracePt t="46052" x="1506538" y="2886075"/>
          <p14:tracePt t="46052" x="1490663" y="2878138"/>
          <p14:tracePt t="46052" x="1450975" y="2846388"/>
          <p14:tracePt t="46052" x="1411288" y="2814638"/>
          <p14:tracePt t="46052" x="1331913" y="2735263"/>
          <p14:tracePt t="46052" x="1292225" y="2703513"/>
          <p14:tracePt t="46052" x="1244600" y="2663825"/>
          <p14:tracePt t="46052" x="1195388" y="2624138"/>
          <p14:tracePt t="46052" x="1171575" y="2608263"/>
          <p14:tracePt t="46052" x="1131888" y="2566988"/>
          <p14:tracePt t="46052" x="1084263" y="2535238"/>
          <p14:tracePt t="46052" x="1044575" y="2495550"/>
          <p14:tracePt t="46052" x="973138" y="2432050"/>
          <p14:tracePt t="46052" x="933450" y="2392363"/>
          <p14:tracePt t="46052" x="885825" y="2352675"/>
          <p14:tracePt t="46052" x="844550" y="2312988"/>
          <p14:tracePt t="46052" x="820738" y="2297113"/>
          <p14:tracePt t="46052" x="781050" y="2257425"/>
          <p14:tracePt t="46052" x="733425" y="2216150"/>
          <p14:tracePt t="46052" x="693738" y="2176463"/>
          <p14:tracePt t="46052" x="646113" y="2136775"/>
          <p14:tracePt t="46052" x="606425" y="2097088"/>
          <p14:tracePt t="46052" x="566738" y="2057400"/>
          <p14:tracePt t="46052" x="534988" y="2033588"/>
          <p14:tracePt t="46052" x="485775" y="1985963"/>
          <p14:tracePt t="46052" x="446088" y="1954213"/>
          <p14:tracePt t="46052" x="414338" y="1914525"/>
          <p14:tracePt t="46052" x="358775" y="1873250"/>
          <p14:tracePt t="46052" x="271463" y="1793875"/>
          <p14:tracePt t="46052" x="239713" y="1754188"/>
          <p14:tracePt t="46052" x="192088" y="1714500"/>
          <p14:tracePt t="46052" x="150813" y="1682750"/>
          <p14:tracePt t="46052" x="111125" y="1643063"/>
          <p14:tracePt t="46052" x="71438" y="1603375"/>
          <p14:tracePt t="46052" x="31750" y="1571625"/>
          <p14:tracePt t="46512" x="31750" y="852488"/>
          <p14:tracePt t="46513" x="55563" y="862013"/>
          <p14:tracePt t="46514" x="103188" y="877888"/>
          <p14:tracePt t="46515" x="119063" y="885825"/>
          <p14:tracePt t="46516" x="142875" y="885825"/>
          <p14:tracePt t="46517" x="166688" y="885825"/>
          <p14:tracePt t="46518" x="200025" y="893763"/>
          <p14:tracePt t="46519" x="223838" y="901700"/>
          <p14:tracePt t="46520" x="247650" y="909638"/>
          <p14:tracePt t="46521" x="263525" y="909638"/>
          <p14:tracePt t="46523" x="287338" y="917575"/>
          <p14:tracePt t="46524" x="311150" y="925513"/>
          <p14:tracePt t="46525" x="366713" y="941388"/>
          <p14:tracePt t="46526" x="390525" y="941388"/>
          <p14:tracePt t="46527" x="406400" y="949325"/>
          <p14:tracePt t="46528" x="438150" y="949325"/>
          <p14:tracePt t="46529" x="461963" y="957263"/>
          <p14:tracePt t="46530" x="477838" y="957263"/>
          <p14:tracePt t="46531" x="501650" y="973138"/>
          <p14:tracePt t="46532" x="517525" y="973138"/>
          <p14:tracePt t="46533" x="542925" y="973138"/>
          <p14:tracePt t="46534" x="558800" y="973138"/>
          <p14:tracePt t="46535" x="582613" y="989013"/>
          <p14:tracePt t="46536" x="606425" y="989013"/>
          <p14:tracePt t="46537" x="614363" y="996950"/>
          <p14:tracePt t="46538" x="630238" y="996950"/>
          <p14:tracePt t="46539" x="654050" y="996950"/>
          <p14:tracePt t="46540" x="677863" y="1004888"/>
          <p14:tracePt t="46541" x="693738" y="1012825"/>
          <p14:tracePt t="46542" x="717550" y="1012825"/>
          <p14:tracePt t="46543" x="733425" y="1020763"/>
          <p14:tracePt t="46544" x="765175" y="1020763"/>
          <p14:tracePt t="46545" x="781050" y="1028700"/>
          <p14:tracePt t="46546" x="804863" y="1028700"/>
          <p14:tracePt t="46547" x="820738" y="1036638"/>
          <p14:tracePt t="46548" x="844550" y="1044575"/>
          <p14:tracePt t="46549" x="868363" y="1044575"/>
          <p14:tracePt t="46550" x="885825" y="1044575"/>
          <p14:tracePt t="46551" x="941388" y="1060450"/>
          <p14:tracePt t="46552" x="957263" y="1060450"/>
          <p14:tracePt t="46553" x="973138" y="1068388"/>
          <p14:tracePt t="46554" x="996950" y="1076325"/>
          <p14:tracePt t="46555" x="1020763" y="1076325"/>
          <p14:tracePt t="46556" x="1044575" y="1076325"/>
          <p14:tracePt t="46557" x="1068388" y="1084263"/>
          <p14:tracePt t="46558" x="1092200" y="1092200"/>
          <p14:tracePt t="46559" x="1116013" y="1100138"/>
          <p14:tracePt t="46560" x="1131888" y="1100138"/>
          <p14:tracePt t="46561" x="1155700" y="1100138"/>
          <p14:tracePt t="46562" x="1187450" y="1108075"/>
          <p14:tracePt t="46563" x="1211263" y="1116013"/>
          <p14:tracePt t="46564" x="1236663" y="1123950"/>
          <p14:tracePt t="46565" x="1260475" y="1131888"/>
          <p14:tracePt t="46566" x="1308100" y="1139825"/>
          <p14:tracePt t="46567" x="1339850" y="1139825"/>
          <p14:tracePt t="46568" x="1363663" y="1147763"/>
          <p14:tracePt t="46569" x="1395413" y="1155700"/>
          <p14:tracePt t="46570" x="1419225" y="1155700"/>
          <p14:tracePt t="46571" x="1450975" y="1163638"/>
          <p14:tracePt t="46572" x="1482725" y="1171575"/>
          <p14:tracePt t="46573" x="1498600" y="1171575"/>
          <p14:tracePt t="46574" x="1530350" y="1179513"/>
          <p14:tracePt t="46575" x="1562100" y="1187450"/>
          <p14:tracePt t="46576" x="1587500" y="1195388"/>
          <p14:tracePt t="46577" x="1619250" y="1195388"/>
          <p14:tracePt t="46578" x="1674813" y="1212850"/>
          <p14:tracePt t="46579" x="1722438" y="1220788"/>
          <p14:tracePt t="46580" x="1746250" y="1228725"/>
          <p14:tracePt t="46581" x="1778000" y="1228725"/>
          <p14:tracePt t="46582" x="1817688" y="1236663"/>
          <p14:tracePt t="46583" x="1857375" y="1244600"/>
          <p14:tracePt t="46584" x="1889125" y="1252538"/>
          <p14:tracePt t="46585" x="1930400" y="1260475"/>
          <p14:tracePt t="46586" x="1962150" y="1268413"/>
          <p14:tracePt t="46587" x="2001838" y="1276350"/>
          <p14:tracePt t="46588" x="2033588" y="1284288"/>
          <p14:tracePt t="46589" x="2049463" y="1284288"/>
          <p14:tracePt t="46590" x="2081213" y="1284288"/>
          <p14:tracePt t="46591" x="2105025" y="1292225"/>
          <p14:tracePt t="46592" x="2144713" y="1300163"/>
          <p14:tracePt t="46593" x="2184400" y="1308100"/>
          <p14:tracePt t="46594" x="2239963" y="1316038"/>
          <p14:tracePt t="46595" x="2281238" y="1331913"/>
          <p14:tracePt t="46596" x="2312988" y="1339850"/>
          <p14:tracePt t="46597" x="2344738" y="1339850"/>
          <p14:tracePt t="46598" x="2384425" y="1339850"/>
          <p14:tracePt t="46599" x="2424113" y="1347788"/>
          <p14:tracePt t="46600" x="2439988" y="1355725"/>
          <p14:tracePt t="46601" x="2479675" y="1363663"/>
          <p14:tracePt t="46602" x="2511425" y="1371600"/>
          <p14:tracePt t="46603" x="2543175" y="1379538"/>
          <p14:tracePt t="46604" x="2582863" y="1387475"/>
          <p14:tracePt t="46605" x="2616200" y="1387475"/>
          <p14:tracePt t="46606" x="2647950" y="1395413"/>
          <p14:tracePt t="46607" x="2687638" y="1403350"/>
          <p14:tracePt t="46608" x="2719388" y="1403350"/>
          <p14:tracePt t="46609" x="2790825" y="1419225"/>
          <p14:tracePt t="46610" x="2830513" y="1427163"/>
          <p14:tracePt t="46611" x="2862263" y="1435100"/>
          <p14:tracePt t="46612" x="2894013" y="1443038"/>
          <p14:tracePt t="46613" x="2933700" y="1450975"/>
          <p14:tracePt t="46614" x="2967038" y="1458913"/>
          <p14:tracePt t="46615" x="2990850" y="1458913"/>
          <p14:tracePt t="46616" x="3030538" y="1466850"/>
          <p14:tracePt t="46617" x="3054350" y="1466850"/>
          <p14:tracePt t="46618" x="3086100" y="1474788"/>
          <p14:tracePt t="46619" x="3109913" y="1482725"/>
          <p14:tracePt t="46620" x="3149600" y="1490663"/>
          <p14:tracePt t="46621" x="3173413" y="1498600"/>
          <p14:tracePt t="46622" x="3205163" y="1498600"/>
          <p14:tracePt t="46623" x="3236913" y="1498600"/>
          <p14:tracePt t="46624" x="3276600" y="1506538"/>
          <p14:tracePt t="46625" x="3300413" y="1514475"/>
          <p14:tracePt t="46626" x="3333750" y="1522413"/>
          <p14:tracePt t="46627" x="3365500" y="1530350"/>
          <p14:tracePt t="46628" x="3405188" y="1538288"/>
          <p14:tracePt t="46629" x="3429000" y="1538288"/>
          <p14:tracePt t="46630" x="3460750" y="1547813"/>
          <p14:tracePt t="46631" x="3500438" y="1555750"/>
          <p14:tracePt t="46632" x="3524250" y="1563688"/>
          <p14:tracePt t="46633" x="3556000" y="1571625"/>
          <p14:tracePt t="46634" x="3619500" y="1579563"/>
          <p14:tracePt t="46635" x="3651250" y="1587500"/>
          <p14:tracePt t="46637" x="3692525" y="1595438"/>
          <p14:tracePt t="46637" x="3716338" y="1595438"/>
          <p14:tracePt t="46638" x="3748088" y="1603375"/>
          <p14:tracePt t="46639" x="3787775" y="1611313"/>
          <p14:tracePt t="46640" x="3803650" y="1619250"/>
          <p14:tracePt t="46641" x="3835400" y="1627188"/>
          <p14:tracePt t="46642" x="3867150" y="1635125"/>
          <p14:tracePt t="46643" x="3906838" y="1635125"/>
          <p14:tracePt t="46644" x="3930650" y="1643063"/>
          <p14:tracePt t="46645" x="3970338" y="1651000"/>
          <p14:tracePt t="46646" x="4011613" y="1658938"/>
          <p14:tracePt t="46647" x="4027488" y="1666875"/>
          <p14:tracePt t="46648" x="4059238" y="1674813"/>
          <p14:tracePt t="46649" x="4083050" y="1674813"/>
          <p14:tracePt t="46650" x="4114800" y="1682750"/>
          <p14:tracePt t="46651" x="4154488" y="1690688"/>
          <p14:tracePt t="46652" x="4225925" y="1706563"/>
          <p14:tracePt t="46653" x="4249738" y="1714500"/>
          <p14:tracePt t="46654" x="4289425" y="1722438"/>
          <p14:tracePt t="46655" x="4321175" y="1730375"/>
          <p14:tracePt t="46656" x="4370388" y="1738313"/>
          <p14:tracePt t="46657" x="4402138" y="1746250"/>
          <p14:tracePt t="46658" x="4425950" y="1746250"/>
          <p14:tracePt t="46659" x="4473575" y="1762125"/>
          <p14:tracePt t="46660" x="4505325" y="1762125"/>
          <p14:tracePt t="46661" x="4537075" y="1770063"/>
          <p14:tracePt t="46662" x="4560888" y="1778000"/>
          <p14:tracePt t="46663" x="4584700" y="1785938"/>
          <p14:tracePt t="46664" x="4624388" y="1793875"/>
          <p14:tracePt t="46665" x="4656138" y="1793875"/>
          <p14:tracePt t="46666" x="4679950" y="1801813"/>
          <p14:tracePt t="46667" x="4721225" y="1809750"/>
          <p14:tracePt t="46668" x="4760913" y="1825625"/>
          <p14:tracePt t="46669" x="4784725" y="1825625"/>
          <p14:tracePt t="46670" x="4816475" y="1833563"/>
          <p14:tracePt t="46671" x="4848225" y="1841500"/>
          <p14:tracePt t="46672" x="4879975" y="1841500"/>
          <p14:tracePt t="46673" x="4903788" y="1849438"/>
          <p14:tracePt t="46674" x="4935538" y="1857375"/>
          <p14:tracePt t="46675" x="4959350" y="1857375"/>
          <p14:tracePt t="46676" x="4983163" y="1873250"/>
          <p14:tracePt t="46677" x="5006975" y="1873250"/>
          <p14:tracePt t="46678" x="5038725" y="1873250"/>
          <p14:tracePt t="46679" x="5064125" y="1881188"/>
          <p14:tracePt t="46680" x="5095875" y="1890713"/>
          <p14:tracePt t="46681" x="5111750" y="1890713"/>
          <p14:tracePt t="46682" x="5135563" y="1898650"/>
          <p14:tracePt t="46683" x="5159375" y="1906588"/>
          <p14:tracePt t="46684" x="5199063" y="1906588"/>
          <p14:tracePt t="46685" x="5222875" y="1914525"/>
          <p14:tracePt t="46686" x="5246688" y="1914525"/>
          <p14:tracePt t="46687" x="5286375" y="1922463"/>
          <p14:tracePt t="46688" x="5310188" y="1930400"/>
          <p14:tracePt t="46689" x="5341938" y="1938338"/>
          <p14:tracePt t="46690" x="5357813" y="1938338"/>
          <p14:tracePt t="46691" x="5389563" y="1946275"/>
          <p14:tracePt t="46692" x="5414963" y="1946275"/>
          <p14:tracePt t="46693" x="5438775" y="1954213"/>
          <p14:tracePt t="46694" x="5454650" y="1954213"/>
          <p14:tracePt t="46695" x="5478463" y="1962150"/>
          <p14:tracePt t="46697" x="5502275" y="1962150"/>
          <p14:tracePt t="46698" x="5526088" y="1970088"/>
          <p14:tracePt t="46699" x="5541963" y="1970088"/>
          <p14:tracePt t="46700" x="5565775" y="1978025"/>
          <p14:tracePt t="46701" x="5581650" y="1978025"/>
          <p14:tracePt t="46702" x="5613400" y="1985963"/>
          <p14:tracePt t="46703" x="5629275" y="1985963"/>
          <p14:tracePt t="46704" x="5653088" y="1993900"/>
          <p14:tracePt t="46705" x="5661025" y="1993900"/>
          <p14:tracePt t="46706" x="5676900" y="1993900"/>
          <p14:tracePt t="46707" x="5700713" y="2001838"/>
          <p14:tracePt t="46708" x="5716588" y="2001838"/>
          <p14:tracePt t="46709" x="5740400" y="2009775"/>
          <p14:tracePt t="46710" x="5757863" y="2017713"/>
          <p14:tracePt t="46711" x="5773738" y="2017713"/>
          <p14:tracePt t="46712" x="5797550" y="2017713"/>
          <p14:tracePt t="46713" x="5829300" y="2017713"/>
          <p14:tracePt t="46714" x="5845175" y="2025650"/>
          <p14:tracePt t="46715" x="5861050" y="2033588"/>
          <p14:tracePt t="46716" x="5884863" y="2041525"/>
          <p14:tracePt t="46717" x="5900738" y="2041525"/>
          <p14:tracePt t="46718" x="5916613" y="2041525"/>
          <p14:tracePt t="46719" x="5932488" y="2041525"/>
          <p14:tracePt t="46720" x="5948363" y="2049463"/>
          <p14:tracePt t="46721" x="5972175" y="2057400"/>
          <p14:tracePt t="46722" x="5995988" y="2065338"/>
          <p14:tracePt t="46724" x="6019800" y="2065338"/>
          <p14:tracePt t="46725" x="6035675" y="2065338"/>
          <p14:tracePt t="46726" x="6051550" y="2073275"/>
          <p14:tracePt t="46727" x="6067425" y="2081213"/>
          <p14:tracePt t="46728" x="6083300" y="2081213"/>
          <p14:tracePt t="46729" x="6100763" y="2089150"/>
          <p14:tracePt t="46730" x="6124575" y="2089150"/>
          <p14:tracePt t="46731" x="6148388" y="2089150"/>
          <p14:tracePt t="46732" x="6180138" y="2097088"/>
          <p14:tracePt t="46733" x="6196013" y="2105025"/>
          <p14:tracePt t="46734" x="6211888" y="2112963"/>
          <p14:tracePt t="46735" x="6235700" y="2112963"/>
          <p14:tracePt t="46736" x="6251575" y="2112963"/>
          <p14:tracePt t="46737" x="6275388" y="2120900"/>
          <p14:tracePt t="46738" x="6291263" y="2120900"/>
          <p14:tracePt t="46739" x="6307138" y="2128838"/>
          <p14:tracePt t="46740" x="6323013" y="2136775"/>
          <p14:tracePt t="46741" x="6338888" y="2136775"/>
          <p14:tracePt t="46742" x="6362700" y="2136775"/>
          <p14:tracePt t="46743" x="6378575" y="2144713"/>
          <p14:tracePt t="46744" x="6394450" y="2152650"/>
          <p14:tracePt t="46745" x="6410325" y="2152650"/>
          <p14:tracePt t="46746" x="6426200" y="2152650"/>
          <p14:tracePt t="46747" x="6451600" y="2160588"/>
          <p14:tracePt t="46748" x="6467475" y="2168525"/>
          <p14:tracePt t="46749" x="6483350" y="2176463"/>
          <p14:tracePt t="46750" x="6499225" y="2176463"/>
          <p14:tracePt t="46751" x="6515100" y="2176463"/>
          <p14:tracePt t="46752" x="6538913" y="2184400"/>
          <p14:tracePt t="46753" x="6554788" y="2192338"/>
          <p14:tracePt t="46754" x="6562725" y="2192338"/>
          <p14:tracePt t="46755" x="6586538" y="2200275"/>
          <p14:tracePt t="46756" x="6602413" y="2200275"/>
          <p14:tracePt t="46757" x="6618288" y="2208213"/>
          <p14:tracePt t="46758" x="6642100" y="2208213"/>
          <p14:tracePt t="46759" x="6657975" y="2216150"/>
          <p14:tracePt t="46761" x="6689725" y="2224088"/>
          <p14:tracePt t="46762" x="6705600" y="2233613"/>
          <p14:tracePt t="46763" x="6721475" y="2233613"/>
          <p14:tracePt t="46764" x="6737350" y="2241550"/>
          <p14:tracePt t="46765" x="6745288" y="2241550"/>
          <p14:tracePt t="46766" x="6761163" y="2249488"/>
          <p14:tracePt t="46767" x="6777038" y="2249488"/>
          <p14:tracePt t="46768" x="6784975" y="2257425"/>
          <p14:tracePt t="46769" x="6802438" y="2265363"/>
          <p14:tracePt t="46770" x="6810375" y="2265363"/>
          <p14:tracePt t="46771" x="6834188" y="2265363"/>
          <p14:tracePt t="46773" x="6850063" y="2273300"/>
          <p14:tracePt t="46774" x="6865938" y="2281238"/>
          <p14:tracePt t="46775" x="6873875" y="2281238"/>
          <p14:tracePt t="46776" x="6889750" y="2281238"/>
          <p14:tracePt t="46777" x="6897688" y="2289175"/>
          <p14:tracePt t="46778" x="6913563" y="2289175"/>
          <p14:tracePt t="46779" x="6921500" y="2297113"/>
          <p14:tracePt t="46780" x="6929438" y="2297113"/>
          <p14:tracePt t="46781" x="6945313" y="2297113"/>
          <p14:tracePt t="46782" x="6953250" y="2305050"/>
          <p14:tracePt t="46783" x="6961188" y="2312988"/>
          <p14:tracePt t="46784" x="6977063" y="2312988"/>
          <p14:tracePt t="46785" x="6992938" y="2312988"/>
          <p14:tracePt t="46786" x="7000875" y="2312988"/>
          <p14:tracePt t="46787" x="7008813" y="2320925"/>
          <p14:tracePt t="46788" x="7024688" y="2328863"/>
          <p14:tracePt t="46790" x="7040563" y="2328863"/>
          <p14:tracePt t="46792" x="7048500" y="2328863"/>
          <p14:tracePt t="46793" x="7056438" y="2336800"/>
          <p14:tracePt t="46794" x="7064375" y="2336800"/>
          <p14:tracePt t="46795" x="7080250" y="2344738"/>
          <p14:tracePt t="46797" x="7088188" y="2352675"/>
          <p14:tracePt t="46798" x="7096125" y="2352675"/>
          <p14:tracePt t="46800" x="7112000" y="2360613"/>
          <p14:tracePt t="46802" x="7119938" y="2360613"/>
          <p14:tracePt t="46805" x="7135813" y="2360613"/>
          <p14:tracePt t="46806" x="7135813" y="2368550"/>
          <p14:tracePt t="46807" x="7145338" y="2368550"/>
          <p14:tracePt t="46809" x="7153275" y="2376488"/>
          <p14:tracePt t="46812" x="7161213" y="2376488"/>
          <p14:tracePt t="46813" x="7169150" y="2376488"/>
          <p14:tracePt t="46814" x="7169150" y="2384425"/>
          <p14:tracePt t="46815" x="7177088" y="2384425"/>
          <p14:tracePt t="46817" x="7185025" y="2392363"/>
          <p14:tracePt t="46819" x="7192963" y="2392363"/>
          <p14:tracePt t="46820" x="7192963" y="2400300"/>
          <p14:tracePt t="46821" x="7200900" y="2400300"/>
          <p14:tracePt t="46825" x="7200900" y="2408238"/>
          <p14:tracePt t="46826" x="7208838" y="2408238"/>
          <p14:tracePt t="46829" x="7208838" y="2416175"/>
          <p14:tracePt t="46830" x="7216775" y="2416175"/>
          <p14:tracePt t="46831" x="7216775" y="2424113"/>
          <p14:tracePt t="46833" x="7224713" y="2424113"/>
          <p14:tracePt t="46837" x="7224713" y="2432050"/>
          <p14:tracePt t="46839" x="7232650" y="2432050"/>
          <p14:tracePt t="46840" x="7232650" y="2439988"/>
          <p14:tracePt t="46844" x="7232650" y="2447925"/>
          <p14:tracePt t="46847" x="7232650" y="2455863"/>
          <p14:tracePt t="46852" x="7232650" y="2463800"/>
          <p14:tracePt t="46854" x="7240588" y="2463800"/>
          <p14:tracePt t="46858" x="7240588" y="2471738"/>
          <p14:tracePt t="46867" x="7240588" y="2479675"/>
          <p14:tracePt t="46870" x="7240588" y="2487613"/>
          <p14:tracePt t="46874" x="7232650" y="2487613"/>
          <p14:tracePt t="46880" x="7232650" y="2495550"/>
          <p14:tracePt t="46882" x="7224713" y="2495550"/>
          <p14:tracePt t="46885" x="7216775" y="2495550"/>
          <p14:tracePt t="46886" x="7216775" y="2503488"/>
          <p14:tracePt t="46890" x="7208838" y="2503488"/>
          <p14:tracePt t="46893" x="7208838" y="2511425"/>
          <p14:tracePt t="46896" x="7200900" y="2511425"/>
          <p14:tracePt t="46897" x="7200900" y="2519363"/>
          <p14:tracePt t="46899" x="7192963" y="2519363"/>
          <p14:tracePt t="46902" x="7185025" y="2527300"/>
          <p14:tracePt t="46905" x="7177088" y="2527300"/>
          <p14:tracePt t="46908" x="7169150" y="2535238"/>
          <p14:tracePt t="46913" x="7161213" y="2535238"/>
          <p14:tracePt t="46914" x="7153275" y="2543175"/>
          <p14:tracePt t="46917" x="7145338" y="2543175"/>
          <p14:tracePt t="46920" x="7135813" y="2551113"/>
          <p14:tracePt t="46923" x="7127875" y="2551113"/>
          <p14:tracePt t="46924" x="7127875" y="2559050"/>
          <p14:tracePt t="46925" x="7119938" y="2559050"/>
          <p14:tracePt t="46928" x="7112000" y="2559050"/>
          <p14:tracePt t="46931" x="7104063" y="2559050"/>
          <p14:tracePt t="46933" x="7104063" y="2566988"/>
          <p14:tracePt t="46934" x="7096125" y="2566988"/>
          <p14:tracePt t="46937" x="7088188" y="2566988"/>
          <p14:tracePt t="46937" x="7088188" y="2576513"/>
          <p14:tracePt t="46938" x="7080250" y="2576513"/>
          <p14:tracePt t="46941" x="7072313" y="2576513"/>
          <p14:tracePt t="46945" x="7064375" y="2576513"/>
          <p14:tracePt t="46947" x="7064375" y="2584450"/>
          <p14:tracePt t="46948" x="7056438" y="2584450"/>
          <p14:tracePt t="46950" x="7048500" y="2592388"/>
          <p14:tracePt t="46953" x="7040563" y="2592388"/>
          <p14:tracePt t="46956" x="7032625" y="2592388"/>
          <p14:tracePt t="46958" x="7032625" y="2600325"/>
          <p14:tracePt t="46959" x="7024688" y="2600325"/>
          <p14:tracePt t="46960" x="7016750" y="2600325"/>
          <p14:tracePt t="46963" x="7008813" y="2600325"/>
          <p14:tracePt t="46966" x="7000875" y="2600325"/>
          <p14:tracePt t="46969" x="6992938" y="2608263"/>
          <p14:tracePt t="46970" x="6985000" y="2608263"/>
          <p14:tracePt t="46973" x="6977063" y="2608263"/>
          <p14:tracePt t="46976" x="6969125" y="2608263"/>
          <p14:tracePt t="46978" x="6961188" y="2608263"/>
          <p14:tracePt t="46979" x="6953250" y="2608263"/>
          <p14:tracePt t="46982" x="6945313" y="2616200"/>
          <p14:tracePt t="46984" x="6937375" y="2616200"/>
          <p14:tracePt t="46987" x="6937375" y="2624138"/>
          <p14:tracePt t="46987" x="6929438" y="2624138"/>
          <p14:tracePt t="46988" x="6921500" y="2624138"/>
          <p14:tracePt t="46991" x="6913563" y="2624138"/>
          <p14:tracePt t="46994" x="6905625" y="2624138"/>
          <p14:tracePt t="46997" x="6897688" y="2624138"/>
          <p14:tracePt t="46999" x="6889750" y="2624138"/>
          <p14:tracePt t="47001" x="6889750" y="2632075"/>
          <p14:tracePt t="47004" x="6881813" y="2632075"/>
          <p14:tracePt t="47010" x="6873875" y="2632075"/>
          <p14:tracePt t="47014" x="6873875" y="2640013"/>
          <p14:tracePt t="47019" x="6865938" y="2640013"/>
          <p14:tracePt t="47021" x="6858000" y="2640013"/>
          <p14:tracePt t="47022" x="6858000" y="2647950"/>
          <p14:tracePt t="47025" x="6850063" y="2647950"/>
          <p14:tracePt t="47026" x="6850063" y="2655888"/>
          <p14:tracePt t="47029" x="6842125" y="2655888"/>
          <p14:tracePt t="47034" x="6834188" y="2655888"/>
          <p14:tracePt t="47035" x="6834188" y="2663825"/>
          <p14:tracePt t="47036" x="6826250" y="2663825"/>
          <p14:tracePt t="47040" x="6826250" y="2671763"/>
          <p14:tracePt t="47041" x="6818313" y="2671763"/>
          <p14:tracePt t="47044" x="6810375" y="2671763"/>
          <p14:tracePt t="47049" x="6810375" y="2679700"/>
          <p14:tracePt t="47050" x="6802438" y="2679700"/>
          <p14:tracePt t="47053" x="6802438" y="2687638"/>
          <p14:tracePt t="47056" x="6794500" y="2687638"/>
          <p14:tracePt t="47061" x="6784975" y="2687638"/>
          <p14:tracePt t="47062" x="6784975" y="2695575"/>
          <p14:tracePt t="47070" x="6777038" y="2695575"/>
          <p14:tracePt t="47078" x="6769100" y="2695575"/>
          <p14:tracePt t="47080" x="6769100" y="2703513"/>
          <p14:tracePt t="47085" x="6761163" y="2703513"/>
          <p14:tracePt t="47087" x="6753225" y="2703513"/>
          <p14:tracePt t="47092" x="6745288" y="2703513"/>
          <p14:tracePt t="47094" x="6745288" y="2711450"/>
          <p14:tracePt t="47096" x="6737350" y="2711450"/>
          <p14:tracePt t="47100" x="6729413" y="2711450"/>
          <p14:tracePt t="47102" x="6721475" y="2711450"/>
          <p14:tracePt t="47104" x="6713538" y="2711450"/>
          <p14:tracePt t="47108" x="6705600" y="2711450"/>
          <p14:tracePt t="47110" x="6697663" y="2711450"/>
          <p14:tracePt t="47112" x="6689725" y="2711450"/>
          <p14:tracePt t="47115" x="6681788" y="2711450"/>
          <p14:tracePt t="47117" x="6665913" y="2711450"/>
          <p14:tracePt t="47119" x="6657975" y="2711450"/>
          <p14:tracePt t="47121" x="6650038" y="2711450"/>
          <p14:tracePt t="47122" x="6642100" y="2711450"/>
          <p14:tracePt t="47137" x="6546850" y="2711450"/>
          <p14:tracePt t="47138" x="6538913" y="2711450"/>
          <p14:tracePt t="47139" x="6530975" y="2711450"/>
          <p14:tracePt t="47140" x="6523038" y="2711450"/>
          <p14:tracePt t="47141" x="6515100" y="2711450"/>
          <p14:tracePt t="47142" x="6507163" y="2711450"/>
          <p14:tracePt t="47143" x="6499225" y="2711450"/>
          <p14:tracePt t="47144" x="6491288" y="2711450"/>
          <p14:tracePt t="47145" x="6483350" y="2711450"/>
          <p14:tracePt t="47146" x="6475413" y="2711450"/>
          <p14:tracePt t="47147" x="6467475" y="2711450"/>
          <p14:tracePt t="47148" x="6459538" y="2711450"/>
          <p14:tracePt t="47149" x="6451600" y="2703513"/>
          <p14:tracePt t="47150" x="6442075" y="2703513"/>
          <p14:tracePt t="47151" x="6434138" y="2703513"/>
          <p14:tracePt t="47152" x="6426200" y="2703513"/>
          <p14:tracePt t="47153" x="6418263" y="2703513"/>
          <p14:tracePt t="47154" x="6410325" y="2703513"/>
          <p14:tracePt t="47155" x="6402388" y="2703513"/>
          <p14:tracePt t="47156" x="6394450" y="2703513"/>
          <p14:tracePt t="47157" x="6386513" y="2703513"/>
          <p14:tracePt t="47158" x="6378575" y="2703513"/>
          <p14:tracePt t="47159" x="6370638" y="2703513"/>
          <p14:tracePt t="47160" x="6362700" y="2703513"/>
          <p14:tracePt t="47161" x="6354763" y="2703513"/>
          <p14:tracePt t="47162" x="6346825" y="2703513"/>
          <p14:tracePt t="47163" x="6338888" y="2703513"/>
          <p14:tracePt t="47164" x="6330950" y="2703513"/>
          <p14:tracePt t="47165" x="6323013" y="2695575"/>
          <p14:tracePt t="47166" x="6315075" y="2695575"/>
          <p14:tracePt t="47168" x="6299200" y="2695575"/>
          <p14:tracePt t="47170" x="6291263" y="2695575"/>
          <p14:tracePt t="47171" x="6283325" y="2687638"/>
          <p14:tracePt t="47172" x="6275388" y="2687638"/>
          <p14:tracePt t="47174" x="6267450" y="2687638"/>
          <p14:tracePt t="47176" x="6259513" y="2687638"/>
          <p14:tracePt t="47179" x="6251575" y="2687638"/>
          <p14:tracePt t="47180" x="6243638" y="2687638"/>
          <p14:tracePt t="47183" x="6235700" y="2687638"/>
          <p14:tracePt t="47188" x="6227763" y="2687638"/>
          <p14:tracePt t="47245" x="6219825" y="2687638"/>
          <p14:tracePt t="47252" x="6211888" y="2687638"/>
          <p14:tracePt t="47254" x="6211888" y="2679700"/>
          <p14:tracePt t="47260" x="6203950" y="2679700"/>
          <p14:tracePt t="47263" x="6196013" y="2679700"/>
          <p14:tracePt t="47267" x="6188075" y="2679700"/>
          <p14:tracePt t="47270" x="6180138" y="2679700"/>
          <p14:tracePt t="47272" x="6172200" y="2679700"/>
          <p14:tracePt t="47275" x="6164263" y="2679700"/>
          <p14:tracePt t="47278" x="6156325" y="2679700"/>
          <p14:tracePt t="47280" x="6148388" y="2679700"/>
          <p14:tracePt t="47282" x="6140450" y="2679700"/>
          <p14:tracePt t="47285" x="6132513" y="2679700"/>
          <p14:tracePt t="47288" x="6124575" y="2679700"/>
          <p14:tracePt t="47291" x="6116638" y="2679700"/>
          <p14:tracePt t="47292" x="6108700" y="2679700"/>
          <p14:tracePt t="47295" x="6100763" y="2687638"/>
          <p14:tracePt t="47297" x="6091238" y="2687638"/>
          <p14:tracePt t="47298" x="6091238" y="2695575"/>
          <p14:tracePt t="47299" x="6083300" y="2695575"/>
          <p14:tracePt t="47303" x="6075363" y="2695575"/>
          <p14:tracePt t="47307" x="6067425" y="2695575"/>
          <p14:tracePt t="47310" x="6059488" y="2695575"/>
          <p14:tracePt t="47316" x="6059488" y="2703513"/>
          <p14:tracePt t="47318" x="6051550" y="2703513"/>
          <p14:tracePt t="47321" x="6043613" y="2703513"/>
          <p14:tracePt t="47328" x="6035675" y="2703513"/>
          <p14:tracePt t="47358" x="6035675" y="2711450"/>
          <p14:tracePt t="47397" x="6027738" y="2711450"/>
          <p14:tracePt t="47405" x="6019800" y="2711450"/>
          <p14:tracePt t="47413" x="6011863" y="2711450"/>
          <p14:tracePt t="47416" x="6011863" y="2719388"/>
          <p14:tracePt t="47431" x="6003925" y="2719388"/>
          <p14:tracePt t="47438" x="6003925" y="2727325"/>
          <p14:tracePt t="47450" x="5995988" y="2727325"/>
          <p14:tracePt t="47521" x="5988050" y="2727325"/>
          <p14:tracePt t="47533" x="5980113" y="2727325"/>
          <p14:tracePt t="47555" x="5972175" y="2727325"/>
          <p14:tracePt t="47710" x="5980113" y="2727325"/>
          <p14:tracePt t="47713" x="5988050" y="2727325"/>
          <p14:tracePt t="47716" x="5995988" y="2727325"/>
          <p14:tracePt t="47718" x="6003925" y="2727325"/>
          <p14:tracePt t="47720" x="6011863" y="2727325"/>
          <p14:tracePt t="47721" x="6019800" y="2727325"/>
          <p14:tracePt t="47723" x="6027738" y="2727325"/>
          <p14:tracePt t="47725" x="6035675" y="2727325"/>
          <p14:tracePt t="47727" x="6043613" y="2727325"/>
          <p14:tracePt t="47728" x="6051550" y="2727325"/>
          <p14:tracePt t="47729" x="6059488" y="2727325"/>
          <p14:tracePt t="47731" x="6067425" y="2727325"/>
          <p14:tracePt t="47732" x="6075363" y="2727325"/>
          <p14:tracePt t="47733" x="6083300" y="2735263"/>
          <p14:tracePt t="47735" x="6091238" y="2735263"/>
          <p14:tracePt t="47736" x="6100763" y="2735263"/>
          <p14:tracePt t="47737" x="6108700" y="2735263"/>
          <p14:tracePt t="47739" x="6116638" y="2735263"/>
          <p14:tracePt t="47740" x="6124575" y="2735263"/>
          <p14:tracePt t="47741" x="6132513" y="2735263"/>
          <p14:tracePt t="47742" x="6140450" y="2735263"/>
          <p14:tracePt t="47743" x="6148388" y="2735263"/>
          <p14:tracePt t="47744" x="6156325" y="2735263"/>
          <p14:tracePt t="47746" x="6164263" y="2735263"/>
          <p14:tracePt t="47747" x="6180138" y="2735263"/>
          <p14:tracePt t="47749" x="6188075" y="2735263"/>
          <p14:tracePt t="47750" x="6196013" y="2735263"/>
          <p14:tracePt t="47752" x="6211888" y="2735263"/>
          <p14:tracePt t="47754" x="6219825" y="2735263"/>
          <p14:tracePt t="47755" x="6235700" y="2735263"/>
          <p14:tracePt t="47757" x="6251575" y="2735263"/>
          <p14:tracePt t="47759" x="6259513" y="2735263"/>
          <p14:tracePt t="47760" x="6267450" y="2743200"/>
          <p14:tracePt t="47761" x="6275388" y="2743200"/>
          <p14:tracePt t="47762" x="6283325" y="2743200"/>
          <p14:tracePt t="47763" x="6291263" y="2743200"/>
          <p14:tracePt t="47765" x="6299200" y="2743200"/>
          <p14:tracePt t="47766" x="6307138" y="2743200"/>
          <p14:tracePt t="47767" x="6315075" y="2743200"/>
          <p14:tracePt t="47768" x="6323013" y="2743200"/>
          <p14:tracePt t="47769" x="6330950" y="2743200"/>
          <p14:tracePt t="47770" x="6338888" y="2743200"/>
          <p14:tracePt t="47772" x="6346825" y="2743200"/>
          <p14:tracePt t="47773" x="6354763" y="2743200"/>
          <p14:tracePt t="47774" x="6362700" y="2743200"/>
          <p14:tracePt t="47775" x="6370638" y="2743200"/>
          <p14:tracePt t="47776" x="6378575" y="2743200"/>
          <p14:tracePt t="47778" x="6386513" y="2743200"/>
          <p14:tracePt t="47780" x="6394450" y="2743200"/>
          <p14:tracePt t="47782" x="6402388" y="2743200"/>
          <p14:tracePt t="47783" x="6410325" y="2743200"/>
          <p14:tracePt t="47786" x="6418263" y="2743200"/>
          <p14:tracePt t="47789" x="6426200" y="2743200"/>
          <p14:tracePt t="47792" x="6434138" y="2743200"/>
          <p14:tracePt t="47793" x="6442075" y="2743200"/>
          <p14:tracePt t="47796" x="6451600" y="2743200"/>
          <p14:tracePt t="47797" x="6451600" y="2751138"/>
          <p14:tracePt t="47800" x="6459538" y="2751138"/>
          <p14:tracePt t="47804" x="6467475" y="2751138"/>
          <p14:tracePt t="47807" x="6475413" y="2751138"/>
          <p14:tracePt t="47810" x="6483350" y="2751138"/>
          <p14:tracePt t="47816" x="6491288" y="2751138"/>
          <p14:tracePt t="47819" x="6499225" y="2751138"/>
          <p14:tracePt t="47825" x="6507163" y="2751138"/>
          <p14:tracePt t="47826" x="6515100" y="2751138"/>
          <p14:tracePt t="47830" x="6523038" y="2751138"/>
          <p14:tracePt t="47833" x="6530975" y="2751138"/>
          <p14:tracePt t="47835" x="6538913" y="2751138"/>
          <p14:tracePt t="47837" x="6546850" y="2751138"/>
          <p14:tracePt t="47839" x="6554788" y="2751138"/>
          <p14:tracePt t="47841" x="6562725" y="2751138"/>
          <p14:tracePt t="47843" x="6570663" y="2751138"/>
          <p14:tracePt t="47844" x="6578600" y="2751138"/>
          <p14:tracePt t="47846" x="6586538" y="2751138"/>
          <p14:tracePt t="47848" x="6594475" y="2751138"/>
          <p14:tracePt t="47850" x="6602413" y="2751138"/>
          <p14:tracePt t="47851" x="6610350" y="2751138"/>
          <p14:tracePt t="47852" x="6618288" y="2751138"/>
          <p14:tracePt t="47854" x="6626225" y="2751138"/>
          <p14:tracePt t="47855" x="6634163" y="2751138"/>
          <p14:tracePt t="47856" x="6642100" y="2751138"/>
          <p14:tracePt t="47858" x="6657975" y="2759075"/>
          <p14:tracePt t="47859" x="6665913" y="2759075"/>
          <p14:tracePt t="47861" x="6681788" y="2759075"/>
          <p14:tracePt t="47862" x="6689725" y="2759075"/>
          <p14:tracePt t="47864" x="6705600" y="2759075"/>
          <p14:tracePt t="47866" x="6713538" y="2759075"/>
          <p14:tracePt t="47867" x="6721475" y="2759075"/>
          <p14:tracePt t="47868" x="6729413" y="2759075"/>
          <p14:tracePt t="47869" x="6737350" y="2759075"/>
          <p14:tracePt t="47871" x="6753225" y="2759075"/>
          <p14:tracePt t="47873" x="6761163" y="2759075"/>
          <p14:tracePt t="47874" x="6769100" y="2759075"/>
          <p14:tracePt t="47875" x="6777038" y="2759075"/>
          <p14:tracePt t="47876" x="6784975" y="2759075"/>
          <p14:tracePt t="47877" x="6794500" y="2759075"/>
          <p14:tracePt t="47878" x="6802438" y="2759075"/>
          <p14:tracePt t="47879" x="6810375" y="2759075"/>
          <p14:tracePt t="47881" x="6818313" y="2759075"/>
          <p14:tracePt t="47882" x="6834188" y="2759075"/>
          <p14:tracePt t="47884" x="6850063" y="2759075"/>
          <p14:tracePt t="47886" x="6858000" y="2759075"/>
          <p14:tracePt t="47887" x="6873875" y="2759075"/>
          <p14:tracePt t="47889" x="6881813" y="2759075"/>
          <p14:tracePt t="47890" x="6889750" y="2759075"/>
          <p14:tracePt t="47891" x="6897688" y="2759075"/>
          <p14:tracePt t="47892" x="6913563" y="2767013"/>
          <p14:tracePt t="47894" x="6921500" y="2767013"/>
          <p14:tracePt t="47895" x="6929438" y="2767013"/>
          <p14:tracePt t="47896" x="6937375" y="2767013"/>
          <p14:tracePt t="47897" x="6945313" y="2767013"/>
          <p14:tracePt t="47898" x="6953250" y="2767013"/>
          <p14:tracePt t="47899" x="6961188" y="2767013"/>
          <p14:tracePt t="47900" x="6969125" y="2767013"/>
          <p14:tracePt t="47901" x="6985000" y="2767013"/>
          <p14:tracePt t="47904" x="6992938" y="2767013"/>
          <p14:tracePt t="47904" x="7000875" y="2767013"/>
          <p14:tracePt t="47905" x="7016750" y="2767013"/>
          <p14:tracePt t="47907" x="7024688" y="2767013"/>
          <p14:tracePt t="47908" x="7040563" y="2767013"/>
          <p14:tracePt t="47910" x="7048500" y="2767013"/>
          <p14:tracePt t="47911" x="7064375" y="2767013"/>
          <p14:tracePt t="47913" x="7072313" y="2767013"/>
          <p14:tracePt t="47914" x="7088188" y="2767013"/>
          <p14:tracePt t="47915" x="7096125" y="2767013"/>
          <p14:tracePt t="47916" x="7104063" y="2767013"/>
          <p14:tracePt t="47917" x="7112000" y="2774950"/>
          <p14:tracePt t="47919" x="7127875" y="2774950"/>
          <p14:tracePt t="47920" x="7145338" y="2774950"/>
          <p14:tracePt t="47921" x="7153275" y="2774950"/>
          <p14:tracePt t="47922" x="7161213" y="2774950"/>
          <p14:tracePt t="47923" x="7169150" y="2774950"/>
          <p14:tracePt t="47924" x="7177088" y="2774950"/>
          <p14:tracePt t="47925" x="7185025" y="2782888"/>
          <p14:tracePt t="47926" x="7200900" y="2782888"/>
          <p14:tracePt t="47928" x="7208838" y="2782888"/>
          <p14:tracePt t="47929" x="7224713" y="2782888"/>
          <p14:tracePt t="47930" x="7232650" y="2782888"/>
          <p14:tracePt t="47931" x="7240588" y="2782888"/>
          <p14:tracePt t="47932" x="7248525" y="2782888"/>
          <p14:tracePt t="47933" x="7256463" y="2782888"/>
          <p14:tracePt t="47934" x="7264400" y="2782888"/>
          <p14:tracePt t="47935" x="7272338" y="2782888"/>
          <p14:tracePt t="47936" x="7280275" y="2790825"/>
          <p14:tracePt t="47937" x="7296150" y="2790825"/>
          <p14:tracePt t="47938" x="7304088" y="2790825"/>
          <p14:tracePt t="47940" x="7312025" y="2790825"/>
          <p14:tracePt t="47941" x="7319963" y="2790825"/>
          <p14:tracePt t="47942" x="7327900" y="2790825"/>
          <p14:tracePt t="47943" x="7343775" y="2798763"/>
          <p14:tracePt t="47945" x="7351713" y="2798763"/>
          <p14:tracePt t="47946" x="7367588" y="2798763"/>
          <p14:tracePt t="47947" x="7375525" y="2798763"/>
          <p14:tracePt t="47948" x="7383463" y="2798763"/>
          <p14:tracePt t="47949" x="7391400" y="2798763"/>
          <p14:tracePt t="47950" x="7407275" y="2798763"/>
          <p14:tracePt t="47952" x="7423150" y="2798763"/>
          <p14:tracePt t="47954" x="7431088" y="2806700"/>
          <p14:tracePt t="47954" x="7439025" y="2806700"/>
          <p14:tracePt t="47955" x="7446963" y="2814638"/>
          <p14:tracePt t="47956" x="7454900" y="2814638"/>
          <p14:tracePt t="47957" x="7470775" y="2814638"/>
          <p14:tracePt t="47958" x="7486650" y="2814638"/>
          <p14:tracePt t="47959" x="7496175" y="2814638"/>
          <p14:tracePt t="47960" x="7504113" y="2814638"/>
          <p14:tracePt t="47961" x="7512050" y="2814638"/>
          <p14:tracePt t="47962" x="7519988" y="2814638"/>
          <p14:tracePt t="47963" x="7535863" y="2814638"/>
          <p14:tracePt t="47964" x="7543800" y="2814638"/>
          <p14:tracePt t="47965" x="7551738" y="2822575"/>
          <p14:tracePt t="47966" x="7559675" y="2822575"/>
          <p14:tracePt t="47968" x="7575550" y="2830513"/>
          <p14:tracePt t="47969" x="7583488" y="2830513"/>
          <p14:tracePt t="47970" x="7591425" y="2830513"/>
          <p14:tracePt t="47971" x="7599363" y="2830513"/>
          <p14:tracePt t="47972" x="7615238" y="2830513"/>
          <p14:tracePt t="47974" x="7631113" y="2830513"/>
          <p14:tracePt t="47975" x="7639050" y="2830513"/>
          <p14:tracePt t="47977" x="7654925" y="2830513"/>
          <p14:tracePt t="47978" x="7662863" y="2830513"/>
          <p14:tracePt t="47979" x="7670800" y="2838450"/>
          <p14:tracePt t="47980" x="7678738" y="2838450"/>
          <p14:tracePt t="47981" x="7686675" y="2838450"/>
          <p14:tracePt t="47982" x="7702550" y="2838450"/>
          <p14:tracePt t="47984" x="7710488" y="2838450"/>
          <p14:tracePt t="47985" x="7726363" y="2838450"/>
          <p14:tracePt t="47986" x="7734300" y="2838450"/>
          <p14:tracePt t="47987" x="7742238" y="2838450"/>
          <p14:tracePt t="47988" x="7758113" y="2846388"/>
          <p14:tracePt t="47990" x="7766050" y="2846388"/>
          <p14:tracePt t="47991" x="7781925" y="2846388"/>
          <p14:tracePt t="47992" x="7789863" y="2854325"/>
          <p14:tracePt t="47993" x="7805738" y="2854325"/>
          <p14:tracePt t="47994" x="7813675" y="2854325"/>
          <p14:tracePt t="47995" x="7829550" y="2854325"/>
          <p14:tracePt t="47997" x="7847013" y="2854325"/>
          <p14:tracePt t="47998" x="7854950" y="2854325"/>
          <p14:tracePt t="47999" x="7870825" y="2854325"/>
          <p14:tracePt t="48001" x="7886700" y="2854325"/>
          <p14:tracePt t="48002" x="7894638" y="2854325"/>
          <p14:tracePt t="48004" x="7910513" y="2854325"/>
          <p14:tracePt t="48004" x="7918450" y="2862263"/>
          <p14:tracePt t="48005" x="7934325" y="2862263"/>
          <p14:tracePt t="48006" x="7950200" y="2862263"/>
          <p14:tracePt t="48007" x="7958138" y="2870200"/>
          <p14:tracePt t="48008" x="7966075" y="2870200"/>
          <p14:tracePt t="48009" x="7981950" y="2870200"/>
          <p14:tracePt t="48010" x="7997825" y="2870200"/>
          <p14:tracePt t="48011" x="8005763" y="2870200"/>
          <p14:tracePt t="48012" x="8021638" y="2870200"/>
          <p14:tracePt t="48013" x="8029575" y="2870200"/>
          <p14:tracePt t="48014" x="8037513" y="2870200"/>
          <p14:tracePt t="48015" x="8053388" y="2870200"/>
          <p14:tracePt t="48016" x="8069263" y="2870200"/>
          <p14:tracePt t="48017" x="8077200" y="2870200"/>
          <p14:tracePt t="48018" x="8093075" y="2870200"/>
          <p14:tracePt t="48019" x="8101013" y="2870200"/>
          <p14:tracePt t="48020" x="8108950" y="2870200"/>
          <p14:tracePt t="48021" x="8124825" y="2878138"/>
          <p14:tracePt t="48022" x="8140700" y="2878138"/>
          <p14:tracePt t="48023" x="8156575" y="2878138"/>
          <p14:tracePt t="48024" x="8164513" y="2878138"/>
          <p14:tracePt t="48025" x="8172450" y="2878138"/>
          <p14:tracePt t="48026" x="8189913" y="2878138"/>
          <p14:tracePt t="48027" x="8197850" y="2878138"/>
          <p14:tracePt t="48028" x="8213725" y="2878138"/>
          <p14:tracePt t="48029" x="8221663" y="2878138"/>
          <p14:tracePt t="48030" x="8229600" y="2878138"/>
          <p14:tracePt t="48031" x="8237538" y="2878138"/>
          <p14:tracePt t="48032" x="8253413" y="2886075"/>
          <p14:tracePt t="48033" x="8261350" y="2886075"/>
          <p14:tracePt t="48034" x="8269288" y="2886075"/>
          <p14:tracePt t="48035" x="8285163" y="2886075"/>
          <p14:tracePt t="48036" x="8293100" y="2886075"/>
          <p14:tracePt t="48037" x="8301038" y="2886075"/>
          <p14:tracePt t="48038" x="8316913" y="2886075"/>
          <p14:tracePt t="48039" x="8324850" y="2886075"/>
          <p14:tracePt t="48040" x="8340725" y="2886075"/>
          <p14:tracePt t="48041" x="8348663" y="2886075"/>
          <p14:tracePt t="48042" x="8356600" y="2886075"/>
          <p14:tracePt t="48043" x="8364538" y="2886075"/>
          <p14:tracePt t="48044" x="8372475" y="2886075"/>
          <p14:tracePt t="48045" x="8380413" y="2886075"/>
          <p14:tracePt t="48046" x="8396288" y="2886075"/>
          <p14:tracePt t="48047" x="8404225" y="2886075"/>
          <p14:tracePt t="48048" x="8412163" y="2886075"/>
          <p14:tracePt t="48049" x="8428038" y="2886075"/>
          <p14:tracePt t="48051" x="8443913" y="2886075"/>
          <p14:tracePt t="48052" x="8451850" y="2886075"/>
          <p14:tracePt t="48054" x="8459788" y="2886075"/>
          <p14:tracePt t="48054" x="8467725" y="2886075"/>
          <p14:tracePt t="48055" x="8475663" y="2886075"/>
          <p14:tracePt t="48056" x="8483600" y="2886075"/>
          <p14:tracePt t="48057" x="8491538" y="2886075"/>
          <p14:tracePt t="48058" x="8507413" y="2886075"/>
          <p14:tracePt t="48059" x="8515350" y="2886075"/>
          <p14:tracePt t="48060" x="8523288" y="2886075"/>
          <p14:tracePt t="48061" x="8531225" y="2886075"/>
          <p14:tracePt t="48062" x="8540750" y="2886075"/>
          <p14:tracePt t="48063" x="8548688" y="2886075"/>
          <p14:tracePt t="48064" x="8556625" y="2886075"/>
          <p14:tracePt t="48065" x="8564563" y="2886075"/>
          <p14:tracePt t="48066" x="8580438" y="2886075"/>
          <p14:tracePt t="48068" x="8596313" y="2894013"/>
          <p14:tracePt t="48069" x="8604250" y="2894013"/>
          <p14:tracePt t="48070" x="8612188" y="2894013"/>
          <p14:tracePt t="48071" x="8628063" y="2894013"/>
          <p14:tracePt t="48073" x="8651875" y="2894013"/>
          <p14:tracePt t="48075" x="8667750" y="2894013"/>
          <p14:tracePt t="48076" x="8675688" y="2894013"/>
          <p14:tracePt t="48077" x="8683625" y="2894013"/>
          <p14:tracePt t="48078" x="8691563" y="2894013"/>
          <p14:tracePt t="48079" x="8699500" y="2894013"/>
          <p14:tracePt t="48080" x="8707438" y="2901950"/>
          <p14:tracePt t="48081" x="8715375" y="2901950"/>
          <p14:tracePt t="48082" x="8723313" y="2901950"/>
          <p14:tracePt t="48083" x="8731250" y="2901950"/>
          <p14:tracePt t="48084" x="8739188" y="2901950"/>
          <p14:tracePt t="48085" x="8747125" y="2901950"/>
          <p14:tracePt t="48086" x="8755063" y="2901950"/>
          <p14:tracePt t="48087" x="8763000" y="2901950"/>
          <p14:tracePt t="48088" x="8770938" y="2901950"/>
          <p14:tracePt t="48089" x="8778875" y="2901950"/>
          <p14:tracePt t="48090" x="8786813" y="2901950"/>
          <p14:tracePt t="48091" x="8794750" y="2901950"/>
          <p14:tracePt t="48092" x="8802688" y="2901950"/>
          <p14:tracePt t="48093" x="8810625" y="2901950"/>
          <p14:tracePt t="48095" x="8826500" y="2901950"/>
          <p14:tracePt t="48096" x="8834438" y="2901950"/>
          <p14:tracePt t="48098" x="8850313" y="2901950"/>
          <p14:tracePt t="48099" x="8858250" y="2901950"/>
          <p14:tracePt t="48100" x="8866188" y="2901950"/>
          <p14:tracePt t="48101" x="8874125" y="2901950"/>
          <p14:tracePt t="48102" x="8883650" y="2901950"/>
          <p14:tracePt t="48104" x="8891588" y="2901950"/>
          <p14:tracePt t="48104" x="8899525" y="2901950"/>
          <p14:tracePt t="48106" x="8907463" y="2901950"/>
          <p14:tracePt t="48107" x="8923338" y="2901950"/>
          <p14:tracePt t="48109" x="8939213" y="2901950"/>
          <p14:tracePt t="48111" x="8947150" y="2901950"/>
          <p14:tracePt t="48112" x="8963025" y="2901950"/>
          <p14:tracePt t="48114" x="8970963" y="2901950"/>
          <p14:tracePt t="48115" x="8978900" y="2901950"/>
          <p14:tracePt t="48116" x="8986838" y="2901950"/>
          <p14:tracePt t="48117" x="8994775" y="2901950"/>
          <p14:tracePt t="48119" x="9010650" y="2901950"/>
          <p14:tracePt t="48120" x="9018588" y="2901950"/>
          <p14:tracePt t="48121" x="9026525" y="2901950"/>
          <p14:tracePt t="48123" x="9034463" y="2901950"/>
          <p14:tracePt t="48124" x="9042400" y="2901950"/>
          <p14:tracePt t="48138" x="9113838" y="2901950"/>
          <p14:tracePt t="48138" x="9121775" y="2901950"/>
          <p14:tracePt t="48140" x="9129713" y="2901950"/>
          <p14:tracePt t="48141" x="9137650" y="2901950"/>
          <p14:tracePt t="48142" x="9145588" y="2901950"/>
          <p14:tracePt t="48144" x="9153525" y="2901950"/>
          <p14:tracePt t="48146" x="9161463" y="2901950"/>
          <p14:tracePt t="48147" x="9169400" y="2901950"/>
          <p14:tracePt t="48149" x="9177338" y="2901950"/>
          <p14:tracePt t="48151" x="9193213" y="2901950"/>
          <p14:tracePt t="48152" x="9193213" y="2894013"/>
          <p14:tracePt t="48154" x="9201150" y="2894013"/>
          <p14:tracePt t="48155" x="9209088" y="2894013"/>
          <p14:tracePt t="48156" x="9209088" y="2886075"/>
          <p14:tracePt t="48157" x="9217025" y="2886075"/>
          <p14:tracePt t="48158" x="9224963" y="2886075"/>
          <p14:tracePt t="48159" x="9234488" y="2886075"/>
          <p14:tracePt t="48162" x="9242425" y="2886075"/>
          <p14:tracePt t="48163" x="9250363" y="2886075"/>
          <p14:tracePt t="48164" x="9258300" y="2886075"/>
          <p14:tracePt t="48166" x="9274175" y="2886075"/>
          <p14:tracePt t="48168" x="9282113" y="2886075"/>
          <p14:tracePt t="48170" x="9290050" y="2886075"/>
          <p14:tracePt t="48171" x="9297988" y="2886075"/>
          <p14:tracePt t="48172" x="9305925" y="2886075"/>
          <p14:tracePt t="48174" x="9313863" y="2886075"/>
          <p14:tracePt t="48175" x="9321800" y="2886075"/>
          <p14:tracePt t="48176" x="9321800" y="2878138"/>
          <p14:tracePt t="48177" x="9329738" y="2878138"/>
          <p14:tracePt t="48178" x="9337675" y="2878138"/>
          <p14:tracePt t="48180" x="9345613" y="2878138"/>
          <p14:tracePt t="48181" x="9353550" y="2878138"/>
          <p14:tracePt t="48182" x="9361488" y="2878138"/>
          <p14:tracePt t="48184" x="9369425" y="2878138"/>
          <p14:tracePt t="48186" x="9377363" y="2878138"/>
          <p14:tracePt t="48188" x="9385300" y="2878138"/>
          <p14:tracePt t="48189" x="9393238" y="2878138"/>
          <p14:tracePt t="48190" x="9401175" y="2878138"/>
          <p14:tracePt t="48193" x="9409113" y="2878138"/>
          <p14:tracePt t="48195" x="9417050" y="2878138"/>
          <p14:tracePt t="48196" x="9424988" y="2878138"/>
          <p14:tracePt t="48198" x="9432925" y="2878138"/>
          <p14:tracePt t="48200" x="9440863" y="2878138"/>
          <p14:tracePt t="48202" x="9448800" y="2878138"/>
          <p14:tracePt t="48204" x="9456738" y="2878138"/>
          <p14:tracePt t="48206" x="9464675" y="2878138"/>
          <p14:tracePt t="48209" x="9472613" y="2878138"/>
          <p14:tracePt t="48211" x="9480550" y="2878138"/>
          <p14:tracePt t="48213" x="9488488" y="2878138"/>
          <p14:tracePt t="48216" x="9488488" y="2870200"/>
          <p14:tracePt t="48217" x="9496425" y="2870200"/>
          <p14:tracePt t="48219" x="9504363" y="2870200"/>
          <p14:tracePt t="48223" x="9512300" y="2870200"/>
          <p14:tracePt t="48226" x="9520238" y="2870200"/>
          <p14:tracePt t="48227" x="9520238" y="2862263"/>
          <p14:tracePt t="48229" x="9528175" y="2862263"/>
          <p14:tracePt t="48233" x="9536113" y="2862263"/>
          <p14:tracePt t="48237" x="9544050" y="2854325"/>
          <p14:tracePt t="48240" x="9551988" y="2854325"/>
          <p14:tracePt t="48246" x="9559925" y="2854325"/>
          <p14:tracePt t="48252" x="9567863" y="2854325"/>
          <p14:tracePt t="48261" x="9575800" y="2854325"/>
          <p14:tracePt t="48267" x="9585325" y="2854325"/>
          <p14:tracePt t="48271" x="9593263" y="2854325"/>
          <p14:tracePt t="48272" x="9593263" y="2846388"/>
          <p14:tracePt t="48277" x="9601200" y="2846388"/>
          <p14:tracePt t="48282" x="9609138" y="2846388"/>
          <p14:tracePt t="48284" x="9609138" y="2838450"/>
          <p14:tracePt t="48286" x="9617075" y="2838450"/>
          <p14:tracePt t="48287" x="9625013" y="2838450"/>
          <p14:tracePt t="48291" x="9632950" y="2838450"/>
          <p14:tracePt t="48294" x="9640888" y="2838450"/>
          <p14:tracePt t="48297" x="9648825" y="2838450"/>
          <p14:tracePt t="48298" x="9656763" y="2838450"/>
          <p14:tracePt t="48299" x="9656763" y="2830513"/>
          <p14:tracePt t="48301" x="9664700" y="2830513"/>
          <p14:tracePt t="48303" x="9672638" y="2830513"/>
          <p14:tracePt t="48306" x="9680575" y="2822575"/>
          <p14:tracePt t="48307" x="9688513" y="2822575"/>
          <p14:tracePt t="48310" x="9696450" y="2822575"/>
          <p14:tracePt t="48313" x="9704388" y="2814638"/>
          <p14:tracePt t="48315" x="9712325" y="2814638"/>
          <p14:tracePt t="48316" x="9720263" y="2814638"/>
          <p14:tracePt t="48319" x="9728200" y="2814638"/>
          <p14:tracePt t="48322" x="9736138" y="2814638"/>
          <p14:tracePt t="48324" x="9744075" y="2814638"/>
          <p14:tracePt t="48325" x="9752013" y="2806700"/>
          <p14:tracePt t="48328" x="9759950" y="2806700"/>
          <p14:tracePt t="48330" x="9767888" y="2806700"/>
          <p14:tracePt t="48333" x="9775825" y="2798763"/>
          <p14:tracePt t="48334" x="9783763" y="2798763"/>
          <p14:tracePt t="48336" x="9791700" y="2798763"/>
          <p14:tracePt t="48338" x="9799638" y="2798763"/>
          <p14:tracePt t="48340" x="9807575" y="2798763"/>
          <p14:tracePt t="48341" x="9807575" y="2790825"/>
          <p14:tracePt t="48342" x="9815513" y="2790825"/>
          <p14:tracePt t="48343" x="9823450" y="2790825"/>
          <p14:tracePt t="48345" x="9831388" y="2790825"/>
          <p14:tracePt t="48347" x="9847263" y="2790825"/>
          <p14:tracePt t="48350" x="9855200" y="2790825"/>
          <p14:tracePt t="48352" x="9871075" y="2790825"/>
          <p14:tracePt t="48354" x="9879013" y="2790825"/>
          <p14:tracePt t="48355" x="9886950" y="2790825"/>
          <p14:tracePt t="48356" x="9894888" y="2790825"/>
          <p14:tracePt t="48358" x="9902825" y="2782888"/>
          <p14:tracePt t="48360" x="9910763" y="2782888"/>
          <p14:tracePt t="48361" x="9918700" y="2782888"/>
          <p14:tracePt t="48362" x="9926638" y="2782888"/>
          <p14:tracePt t="48364" x="9936163" y="2782888"/>
          <p14:tracePt t="48365" x="9944100" y="2782888"/>
          <p14:tracePt t="48366" x="9952038" y="2782888"/>
          <p14:tracePt t="48368" x="9959975" y="2782888"/>
          <p14:tracePt t="48369" x="9967913" y="2774950"/>
          <p14:tracePt t="48371" x="9975850" y="2774950"/>
          <p14:tracePt t="48372" x="9983788" y="2774950"/>
          <p14:tracePt t="48374" x="9991725" y="2774950"/>
          <p14:tracePt t="48375" x="9999663" y="2774950"/>
          <p14:tracePt t="48376" x="10007600" y="2774950"/>
          <p14:tracePt t="48378" x="10015538" y="2774950"/>
          <p14:tracePt t="48379" x="10023475" y="2774950"/>
          <p14:tracePt t="48381" x="10031413" y="2774950"/>
          <p14:tracePt t="48382" x="10039350" y="2774950"/>
          <p14:tracePt t="48384" x="10047288" y="2774950"/>
          <p14:tracePt t="48385" x="10055225" y="2774950"/>
          <p14:tracePt t="48386" x="10055225" y="2767013"/>
          <p14:tracePt t="48387" x="10063163" y="2767013"/>
          <p14:tracePt t="48389" x="10071100" y="2767013"/>
          <p14:tracePt t="48391" x="10079038" y="2767013"/>
          <p14:tracePt t="48392" x="10086975" y="2767013"/>
          <p14:tracePt t="48394" x="10094913" y="2767013"/>
          <p14:tracePt t="48396" x="10102850" y="2767013"/>
          <p14:tracePt t="48398" x="10110788" y="2759075"/>
          <p14:tracePt t="48399" x="10118725" y="2759075"/>
          <p14:tracePt t="48401" x="10126663" y="2759075"/>
          <p14:tracePt t="48404" x="10134600" y="2759075"/>
          <p14:tracePt t="48406" x="10142538" y="2759075"/>
          <p14:tracePt t="48407" x="10150475" y="2759075"/>
          <p14:tracePt t="48409" x="10158413" y="2759075"/>
          <p14:tracePt t="48411" x="10166350" y="2759075"/>
          <p14:tracePt t="48412" x="10174288" y="2759075"/>
          <p14:tracePt t="48414" x="10182225" y="2759075"/>
          <p14:tracePt t="48416" x="10190163" y="2759075"/>
          <p14:tracePt t="48418" x="10198100" y="2759075"/>
          <p14:tracePt t="48419" x="10206038" y="2759075"/>
          <p14:tracePt t="48421" x="10213975" y="2759075"/>
          <p14:tracePt t="48423" x="10221913" y="2759075"/>
          <p14:tracePt t="48425" x="10229850" y="2759075"/>
          <p14:tracePt t="48426" x="10237788" y="2759075"/>
          <p14:tracePt t="48428" x="10245725" y="2759075"/>
          <p14:tracePt t="48430" x="10261600" y="2759075"/>
          <p14:tracePt t="48433" x="10269538" y="2759075"/>
          <p14:tracePt t="48434" x="10279063" y="2759075"/>
          <p14:tracePt t="48436" x="10287000" y="2759075"/>
          <p14:tracePt t="48437" x="10294938" y="2759075"/>
          <p14:tracePt t="48438" x="10302875" y="2759075"/>
          <p14:tracePt t="48440" x="10310813" y="2759075"/>
          <p14:tracePt t="48441" x="10318750" y="2759075"/>
          <p14:tracePt t="48443" x="10326688" y="2759075"/>
          <p14:tracePt t="48444" x="10334625" y="2759075"/>
          <p14:tracePt t="48446" x="10350500" y="2759075"/>
          <p14:tracePt t="48448" x="10358438" y="2759075"/>
          <p14:tracePt t="48449" x="10366375" y="2759075"/>
          <p14:tracePt t="48450" x="10374313" y="2759075"/>
          <p14:tracePt t="48452" x="10382250" y="2759075"/>
          <p14:tracePt t="48453" x="10390188" y="2759075"/>
          <p14:tracePt t="48455" x="10398125" y="2759075"/>
          <p14:tracePt t="48456" x="10406063" y="2759075"/>
          <p14:tracePt t="48457" x="10414000" y="2759075"/>
          <p14:tracePt t="48459" x="10429875" y="2759075"/>
          <p14:tracePt t="48461" x="10437813" y="2759075"/>
          <p14:tracePt t="48462" x="10445750" y="2759075"/>
          <p14:tracePt t="48463" x="10453688" y="2759075"/>
          <p14:tracePt t="48465" x="10461625" y="2759075"/>
          <p14:tracePt t="48466" x="10469563" y="2759075"/>
          <p14:tracePt t="48468" x="10485438" y="2759075"/>
          <p14:tracePt t="48470" x="10493375" y="2759075"/>
          <p14:tracePt t="48471" x="10501313" y="2759075"/>
          <p14:tracePt t="48472" x="10509250" y="2759075"/>
          <p14:tracePt t="48473" x="10517188" y="2759075"/>
          <p14:tracePt t="48475" x="10533063" y="2759075"/>
          <p14:tracePt t="48477" x="10541000" y="2759075"/>
          <p14:tracePt t="48478" x="10548938" y="2759075"/>
          <p14:tracePt t="48479" x="10556875" y="2759075"/>
          <p14:tracePt t="48480" x="10564813" y="2759075"/>
          <p14:tracePt t="48482" x="10572750" y="2759075"/>
          <p14:tracePt t="48483" x="10580688" y="2759075"/>
          <p14:tracePt t="48484" x="10588625" y="2759075"/>
          <p14:tracePt t="48485" x="10596563" y="2759075"/>
          <p14:tracePt t="48486" x="10604500" y="2759075"/>
          <p14:tracePt t="48487" x="10612438" y="2759075"/>
          <p14:tracePt t="48488" x="10629900" y="2759075"/>
          <p14:tracePt t="48490" x="10637838" y="2759075"/>
          <p14:tracePt t="48492" x="10653713" y="2759075"/>
          <p14:tracePt t="48493" x="10661650" y="2759075"/>
          <p14:tracePt t="48495" x="10677525" y="2759075"/>
          <p14:tracePt t="48496" x="10685463" y="2759075"/>
          <p14:tracePt t="48498" x="10693400" y="2759075"/>
          <p14:tracePt t="48499" x="10701338" y="2759075"/>
          <p14:tracePt t="48500" x="10709275" y="2759075"/>
          <p14:tracePt t="48501" x="10717213" y="2759075"/>
          <p14:tracePt t="48502" x="10725150" y="2759075"/>
          <p14:tracePt t="48504" x="10733088" y="2759075"/>
          <p14:tracePt t="48505" x="10748963" y="2759075"/>
          <p14:tracePt t="48507" x="10756900" y="2759075"/>
          <p14:tracePt t="48508" x="10764838" y="2759075"/>
          <p14:tracePt t="48509" x="10772775" y="2759075"/>
          <p14:tracePt t="48511" x="10780713" y="2759075"/>
          <p14:tracePt t="48512" x="10796588" y="2759075"/>
          <p14:tracePt t="48514" x="10804525" y="2759075"/>
          <p14:tracePt t="48515" x="10812463" y="2759075"/>
          <p14:tracePt t="48516" x="10820400" y="2759075"/>
          <p14:tracePt t="48517" x="10828338" y="2751138"/>
          <p14:tracePt t="48519" x="10836275" y="2751138"/>
          <p14:tracePt t="48521" x="10844213" y="2751138"/>
          <p14:tracePt t="48521" x="10852150" y="2751138"/>
          <p14:tracePt t="48523" x="10860088" y="2751138"/>
          <p14:tracePt t="48524" x="10868025" y="2751138"/>
          <p14:tracePt t="48525" x="10875963" y="2751138"/>
          <p14:tracePt t="48527" x="10883900" y="2751138"/>
          <p14:tracePt t="48529" x="10891838" y="2751138"/>
          <p14:tracePt t="48530" x="10899775" y="2751138"/>
          <p14:tracePt t="48531" x="10907713" y="2751138"/>
          <p14:tracePt t="48532" x="10915650" y="2751138"/>
          <p14:tracePt t="48535" x="10923588" y="2751138"/>
          <p14:tracePt t="48536" x="10931525" y="2751138"/>
          <p14:tracePt t="48538" x="10939463" y="2751138"/>
          <p14:tracePt t="48542" x="10947400" y="2751138"/>
          <p14:tracePt t="48543" x="10955338" y="2751138"/>
          <p14:tracePt t="48545" x="10963275" y="2751138"/>
          <p14:tracePt t="48547" x="10971213" y="2751138"/>
          <p14:tracePt t="48550" x="10980738" y="2751138"/>
          <p14:tracePt t="48553" x="10988675" y="2751138"/>
          <p14:tracePt t="48554" x="10996613" y="2751138"/>
          <p14:tracePt t="48558" x="11004550" y="2751138"/>
          <p14:tracePt t="48561" x="11012488" y="2751138"/>
          <p14:tracePt t="48565" x="11020425" y="2751138"/>
          <p14:tracePt t="48568" x="11028363" y="2751138"/>
          <p14:tracePt t="48572" x="11036300" y="2751138"/>
          <p14:tracePt t="48582" x="11044238" y="2751138"/>
          <p14:tracePt t="48587" x="11052175" y="2751138"/>
          <p14:tracePt t="48591" x="11060113" y="2751138"/>
          <p14:tracePt t="48598" x="11068050" y="2751138"/>
          <p14:tracePt t="48602" x="11075988" y="2751138"/>
          <p14:tracePt t="48606" x="11083925" y="2751138"/>
          <p14:tracePt t="48608" x="11091863" y="2751138"/>
          <p14:tracePt t="48614" x="11099800" y="2751138"/>
          <p14:tracePt t="48617" x="11107738" y="2751138"/>
          <p14:tracePt t="48622" x="11115675" y="2751138"/>
          <p14:tracePt t="48624" x="11123613" y="2751138"/>
          <p14:tracePt t="48627" x="11131550" y="2751138"/>
          <p14:tracePt t="48632" x="11139488" y="2751138"/>
          <p14:tracePt t="48635" x="11147425" y="2751138"/>
          <p14:tracePt t="48639" x="11155363" y="2751138"/>
          <p14:tracePt t="48642" x="11163300" y="2751138"/>
          <p14:tracePt t="48645" x="11171238" y="2751138"/>
          <p14:tracePt t="48649" x="11179175" y="2751138"/>
          <p14:tracePt t="48652" x="11187113" y="2751138"/>
          <p14:tracePt t="48654" x="11195050" y="2751138"/>
          <p14:tracePt t="48656" x="11202988" y="2751138"/>
          <p14:tracePt t="48658" x="11210925" y="2751138"/>
          <p14:tracePt t="48661" x="11218863" y="2751138"/>
          <p14:tracePt t="48662" x="11226800" y="2751138"/>
          <p14:tracePt t="48665" x="11234738" y="2751138"/>
          <p14:tracePt t="48666" x="11242675" y="2751138"/>
          <p14:tracePt t="48667" x="11250613" y="2751138"/>
          <p14:tracePt t="48671" x="11258550" y="2751138"/>
          <p14:tracePt t="48672" x="11266488" y="2751138"/>
          <p14:tracePt t="48674" x="11274425" y="2751138"/>
          <p14:tracePt t="48677" x="11282363" y="2751138"/>
          <p14:tracePt t="48678" x="11290300" y="2751138"/>
          <p14:tracePt t="48680" x="11298238" y="2751138"/>
          <p14:tracePt t="48682" x="11306175" y="2751138"/>
          <p14:tracePt t="48684" x="11314113" y="2751138"/>
          <p14:tracePt t="48686" x="11323638" y="2751138"/>
          <p14:tracePt t="48688" x="11331575" y="2751138"/>
          <p14:tracePt t="48691" x="11339513" y="2751138"/>
          <p14:tracePt t="48694" x="11347450" y="2751138"/>
          <p14:tracePt t="48695" x="11355388" y="2751138"/>
          <p14:tracePt t="48698" x="11363325" y="2751138"/>
          <p14:tracePt t="48702" x="11371263" y="2751138"/>
          <p14:tracePt t="48705" x="11379200" y="2751138"/>
          <p14:tracePt t="48707" x="11387138" y="2751138"/>
          <p14:tracePt t="48712" x="11395075" y="2751138"/>
          <p14:tracePt t="48716" x="11403013" y="2751138"/>
          <p14:tracePt t="48721" x="11410950" y="2751138"/>
          <p14:tracePt t="48723" x="11418888" y="2751138"/>
          <p14:tracePt t="48727" x="11426825" y="2751138"/>
          <p14:tracePt t="48731" x="11434763" y="2751138"/>
          <p14:tracePt t="48734" x="11442700" y="2751138"/>
          <p14:tracePt t="48736" x="11450638" y="2751138"/>
          <p14:tracePt t="48739" x="11458575" y="2751138"/>
          <p14:tracePt t="48742" x="11466513" y="2751138"/>
          <p14:tracePt t="48744" x="11474450" y="2751138"/>
          <p14:tracePt t="48745" x="11482388" y="2751138"/>
          <p14:tracePt t="48748" x="11490325" y="2751138"/>
          <p14:tracePt t="48750" x="11498263" y="2751138"/>
          <p14:tracePt t="48753" x="11506200" y="2751138"/>
          <p14:tracePt t="48754" x="11514138" y="2751138"/>
          <p14:tracePt t="48755" x="11522075" y="2751138"/>
          <p14:tracePt t="48758" x="11530013" y="2751138"/>
          <p14:tracePt t="48759" x="11537950" y="2751138"/>
          <p14:tracePt t="48761" x="11545888" y="2751138"/>
          <p14:tracePt t="48763" x="11553825" y="2751138"/>
          <p14:tracePt t="48765" x="11561763" y="2751138"/>
          <p14:tracePt t="48766" x="11569700" y="2751138"/>
          <p14:tracePt t="48768" x="11577638" y="2751138"/>
          <p14:tracePt t="48771" x="11585575" y="2751138"/>
          <p14:tracePt t="48772" x="11601450" y="2751138"/>
          <p14:tracePt t="48775" x="11609388" y="2751138"/>
          <p14:tracePt t="48777" x="11617325" y="2751138"/>
          <p14:tracePt t="48778" x="11625263" y="2751138"/>
          <p14:tracePt t="48780" x="11633200" y="2751138"/>
          <p14:tracePt t="48782" x="11641138" y="2751138"/>
          <p14:tracePt t="48785" x="11649075" y="2751138"/>
          <p14:tracePt t="48786" x="11657013" y="2751138"/>
          <p14:tracePt t="48789" x="11664950" y="2751138"/>
          <p14:tracePt t="48791" x="11674475" y="2751138"/>
          <p14:tracePt t="48795" x="11682413" y="2751138"/>
          <p14:tracePt t="48798" x="11690350" y="2751138"/>
          <p14:tracePt t="48800" x="11698288" y="2751138"/>
          <p14:tracePt t="48804" x="11706225" y="2751138"/>
          <p14:tracePt t="48811" x="11714163" y="2751138"/>
          <p14:tracePt t="48821" x="11722100" y="2751138"/>
          <p14:tracePt t="48898" x="11714163" y="2751138"/>
          <p14:tracePt t="48902" x="11706225" y="2751138"/>
          <p14:tracePt t="48906" x="11698288" y="2751138"/>
          <p14:tracePt t="48907" x="11690350" y="2751138"/>
          <p14:tracePt t="48910" x="11682413" y="2751138"/>
          <p14:tracePt t="48913" x="11674475" y="2751138"/>
          <p14:tracePt t="48915" x="11657013" y="2743200"/>
          <p14:tracePt t="48917" x="11649075" y="2743200"/>
          <p14:tracePt t="48919" x="11641138" y="2735263"/>
          <p14:tracePt t="48921" x="11633200" y="2735263"/>
          <p14:tracePt t="48922" x="11625263" y="2735263"/>
          <p14:tracePt t="48923" x="11617325" y="2735263"/>
          <p14:tracePt t="48925" x="11609388" y="2735263"/>
          <p14:tracePt t="48926" x="11601450" y="2735263"/>
          <p14:tracePt t="48927" x="11593513" y="2735263"/>
          <p14:tracePt t="48929" x="11585575" y="2735263"/>
          <p14:tracePt t="48930" x="11577638" y="2735263"/>
          <p14:tracePt t="48931" x="11569700" y="2735263"/>
          <p14:tracePt t="48932" x="11561763" y="2735263"/>
          <p14:tracePt t="48934" x="11553825" y="2735263"/>
          <p14:tracePt t="48935" x="11545888" y="2735263"/>
          <p14:tracePt t="48936" x="11530013" y="2735263"/>
          <p14:tracePt t="48938" x="11522075" y="2735263"/>
          <p14:tracePt t="48939" x="11506200" y="2735263"/>
          <p14:tracePt t="48941" x="11498263" y="2735263"/>
          <p14:tracePt t="48942" x="11490325" y="2735263"/>
          <p14:tracePt t="48943" x="11482388" y="2735263"/>
          <p14:tracePt t="48944" x="11474450" y="2735263"/>
          <p14:tracePt t="48945" x="11466513" y="2735263"/>
          <p14:tracePt t="48946" x="11458575" y="2735263"/>
          <p14:tracePt t="48947" x="11450638" y="2735263"/>
          <p14:tracePt t="48948" x="11434763" y="2727325"/>
          <p14:tracePt t="48950" x="11418888" y="2727325"/>
          <p14:tracePt t="48951" x="11410950" y="2727325"/>
          <p14:tracePt t="48953" x="11395075" y="2727325"/>
          <p14:tracePt t="48954" x="11387138" y="2727325"/>
          <p14:tracePt t="48955" x="11379200" y="2727325"/>
          <p14:tracePt t="48956" x="11371263" y="2727325"/>
          <p14:tracePt t="48957" x="11355388" y="2727325"/>
          <p14:tracePt t="48958" x="11347450" y="2727325"/>
          <p14:tracePt t="48959" x="11339513" y="2727325"/>
          <p14:tracePt t="48960" x="11323638" y="2727325"/>
          <p14:tracePt t="48961" x="11306175" y="2719388"/>
          <p14:tracePt t="48962" x="11298238" y="2719388"/>
          <p14:tracePt t="48963" x="11290300" y="2719388"/>
          <p14:tracePt t="48964" x="11274425" y="2719388"/>
          <p14:tracePt t="48965" x="11266488" y="2711450"/>
          <p14:tracePt t="48966" x="11250613" y="2711450"/>
          <p14:tracePt t="48967" x="11242675" y="2703513"/>
          <p14:tracePt t="48968" x="11218863" y="2703513"/>
          <p14:tracePt t="48970" x="11195050" y="2703513"/>
          <p14:tracePt t="48971" x="11187113" y="2703513"/>
          <p14:tracePt t="48972" x="11163300" y="2703513"/>
          <p14:tracePt t="48973" x="11155363" y="2703513"/>
          <p14:tracePt t="48974" x="11139488" y="2703513"/>
          <p14:tracePt t="48975" x="11115675" y="2695575"/>
          <p14:tracePt t="48976" x="11099800" y="2695575"/>
          <p14:tracePt t="48977" x="11083925" y="2687638"/>
          <p14:tracePt t="48978" x="11060113" y="2687638"/>
          <p14:tracePt t="48979" x="11044238" y="2679700"/>
          <p14:tracePt t="48980" x="11028363" y="2679700"/>
          <p14:tracePt t="48981" x="11004550" y="2679700"/>
          <p14:tracePt t="48982" x="10988675" y="2679700"/>
          <p14:tracePt t="48983" x="10963275" y="2679700"/>
          <p14:tracePt t="48984" x="10939463" y="2671763"/>
          <p14:tracePt t="48985" x="10915650" y="2671763"/>
          <p14:tracePt t="48986" x="10875963" y="2663825"/>
          <p14:tracePt t="48987" x="10852150" y="2663825"/>
          <p14:tracePt t="48988" x="10828338" y="2655888"/>
          <p14:tracePt t="48989" x="10804525" y="2655888"/>
          <p14:tracePt t="48990" x="10780713" y="2655888"/>
          <p14:tracePt t="48991" x="10756900" y="2655888"/>
          <p14:tracePt t="48992" x="10733088" y="2647950"/>
          <p14:tracePt t="48993" x="10709275" y="2647950"/>
          <p14:tracePt t="48994" x="10677525" y="2647950"/>
          <p14:tracePt t="48995" x="10653713" y="2640013"/>
          <p14:tracePt t="48996" x="10629900" y="2640013"/>
          <p14:tracePt t="48997" x="10604500" y="2632075"/>
          <p14:tracePt t="48998" x="10572750" y="2632075"/>
          <p14:tracePt t="48999" x="10548938" y="2624138"/>
          <p14:tracePt t="49000" x="10517188" y="2624138"/>
          <p14:tracePt t="49001" x="10493375" y="2624138"/>
          <p14:tracePt t="49002" x="10461625" y="2624138"/>
          <p14:tracePt t="49003" x="10421938" y="2624138"/>
          <p14:tracePt t="49004" x="10382250" y="2616200"/>
          <p14:tracePt t="49005" x="10366375" y="2616200"/>
          <p14:tracePt t="49006" x="10334625" y="2616200"/>
          <p14:tracePt t="49007" x="10294938" y="2616200"/>
          <p14:tracePt t="49008" x="10261600" y="2608263"/>
          <p14:tracePt t="49009" x="10229850" y="2608263"/>
          <p14:tracePt t="49010" x="10198100" y="2600325"/>
          <p14:tracePt t="49011" x="10158413" y="2600325"/>
          <p14:tracePt t="49012" x="10118725" y="2600325"/>
          <p14:tracePt t="49013" x="10086975" y="2600325"/>
          <p14:tracePt t="49014" x="10023475" y="2592388"/>
          <p14:tracePt t="49015" x="10007600" y="2592388"/>
          <p14:tracePt t="49016" x="9975850" y="2592388"/>
          <p14:tracePt t="49017" x="9926638" y="2592388"/>
          <p14:tracePt t="49018" x="9886950" y="2592388"/>
          <p14:tracePt t="49019" x="9847263" y="2584450"/>
          <p14:tracePt t="49021" x="9799638" y="2584450"/>
          <p14:tracePt t="49021" x="9775825" y="2584450"/>
          <p14:tracePt t="49022" x="9744075" y="2584450"/>
          <p14:tracePt t="49023" x="9696450" y="2584450"/>
          <p14:tracePt t="49024" x="9656763" y="2576513"/>
          <p14:tracePt t="49025" x="9575800" y="2576513"/>
          <p14:tracePt t="49026" x="9544050" y="2566988"/>
          <p14:tracePt t="49027" x="9488488" y="2566988"/>
          <p14:tracePt t="49028" x="9456738" y="2566988"/>
          <p14:tracePt t="49029" x="9393238" y="2559050"/>
          <p14:tracePt t="49030" x="9377363" y="2559050"/>
          <p14:tracePt t="49031" x="9345613" y="2559050"/>
          <p14:tracePt t="49032" x="9297988" y="2559050"/>
          <p14:tracePt t="49033" x="9258300" y="2559050"/>
          <p14:tracePt t="49034" x="9209088" y="2551113"/>
          <p14:tracePt t="49035" x="9169400" y="2551113"/>
          <p14:tracePt t="49036" x="9129713" y="2551113"/>
          <p14:tracePt t="49037" x="9090025" y="2543175"/>
          <p14:tracePt t="49038" x="9050338" y="2543175"/>
          <p14:tracePt t="49039" x="9018588" y="2543175"/>
          <p14:tracePt t="49040" x="8970963" y="2535238"/>
          <p14:tracePt t="49041" x="8939213" y="2535238"/>
          <p14:tracePt t="49042" x="8899525" y="2535238"/>
          <p14:tracePt t="49043" x="8850313" y="2535238"/>
          <p14:tracePt t="49044" x="8810625" y="2535238"/>
          <p14:tracePt t="49045" x="8770938" y="2535238"/>
          <p14:tracePt t="49046" x="8731250" y="2535238"/>
          <p14:tracePt t="49047" x="8699500" y="2527300"/>
          <p14:tracePt t="49048" x="8667750" y="2527300"/>
          <p14:tracePt t="49049" x="8620125" y="2519363"/>
          <p14:tracePt t="49050" x="8604250" y="2519363"/>
          <p14:tracePt t="49051" x="8564563" y="2519363"/>
          <p14:tracePt t="49052" x="8531225" y="2519363"/>
          <p14:tracePt t="49053" x="8491538" y="2511425"/>
          <p14:tracePt t="49054" x="8459788" y="2511425"/>
          <p14:tracePt t="49055" x="8435975" y="2503488"/>
          <p14:tracePt t="49056" x="8404225" y="2503488"/>
          <p14:tracePt t="49057" x="8372475" y="2495550"/>
          <p14:tracePt t="49058" x="8332788" y="2495550"/>
          <p14:tracePt t="49059" x="8301038" y="2487613"/>
          <p14:tracePt t="49060" x="8277225" y="2487613"/>
          <p14:tracePt t="49061" x="8245475" y="2487613"/>
          <p14:tracePt t="49062" x="8213725" y="2487613"/>
          <p14:tracePt t="49063" x="8180388" y="2487613"/>
          <p14:tracePt t="49064" x="8101013" y="2471738"/>
          <p14:tracePt t="49066" x="8045450" y="2471738"/>
          <p14:tracePt t="49067" x="8013700" y="2471738"/>
          <p14:tracePt t="49068" x="7981950" y="2471738"/>
          <p14:tracePt t="49069" x="7958138" y="2463800"/>
          <p14:tracePt t="49071" x="7926388" y="2463800"/>
          <p14:tracePt t="49071" x="7918450" y="2455863"/>
          <p14:tracePt t="49072" x="7894638" y="2455863"/>
          <p14:tracePt t="49073" x="7870825" y="2455863"/>
          <p14:tracePt t="49074" x="7847013" y="2447925"/>
          <p14:tracePt t="49075" x="7805738" y="2447925"/>
          <p14:tracePt t="49076" x="7781925" y="2447925"/>
          <p14:tracePt t="49077" x="7750175" y="2447925"/>
          <p14:tracePt t="49078" x="7726363" y="2447925"/>
          <p14:tracePt t="49079" x="7702550" y="2439988"/>
          <p14:tracePt t="49080" x="7678738" y="2439988"/>
          <p14:tracePt t="49081" x="7654925" y="2439988"/>
          <p14:tracePt t="49082" x="7631113" y="2432050"/>
          <p14:tracePt t="49083" x="7599363" y="2432050"/>
          <p14:tracePt t="49084" x="7575550" y="2424113"/>
          <p14:tracePt t="49085" x="7551738" y="2424113"/>
          <p14:tracePt t="49086" x="7527925" y="2424113"/>
          <p14:tracePt t="49087" x="7504113" y="2424113"/>
          <p14:tracePt t="49088" x="7478713" y="2424113"/>
          <p14:tracePt t="49089" x="7454900" y="2424113"/>
          <p14:tracePt t="49090" x="7423150" y="2416175"/>
          <p14:tracePt t="49091" x="7399338" y="2416175"/>
          <p14:tracePt t="49092" x="7375525" y="2416175"/>
          <p14:tracePt t="49093" x="7351713" y="2416175"/>
          <p14:tracePt t="49094" x="7327900" y="2416175"/>
          <p14:tracePt t="49095" x="7304088" y="2408238"/>
          <p14:tracePt t="49096" x="7280275" y="2408238"/>
          <p14:tracePt t="49097" x="7264400" y="2408238"/>
          <p14:tracePt t="49098" x="7248525" y="2400300"/>
          <p14:tracePt t="49099" x="7224713" y="2400300"/>
          <p14:tracePt t="49100" x="7200900" y="2400300"/>
          <p14:tracePt t="49101" x="7177088" y="2400300"/>
          <p14:tracePt t="49102" x="7161213" y="2400300"/>
          <p14:tracePt t="49103" x="7135813" y="2400300"/>
          <p14:tracePt t="49104" x="7119938" y="2400300"/>
          <p14:tracePt t="49105" x="7072313" y="2400300"/>
          <p14:tracePt t="49106" x="7064375" y="2400300"/>
          <p14:tracePt t="49107" x="7048500" y="2400300"/>
          <p14:tracePt t="49108" x="7032625" y="2400300"/>
          <p14:tracePt t="49109" x="7016750" y="2400300"/>
          <p14:tracePt t="49110" x="6992938" y="2400300"/>
          <p14:tracePt t="49111" x="6977063" y="2400300"/>
          <p14:tracePt t="49112" x="6969125" y="2400300"/>
          <p14:tracePt t="49113" x="6945313" y="2400300"/>
          <p14:tracePt t="49114" x="6929438" y="2400300"/>
          <p14:tracePt t="49115" x="6913563" y="2400300"/>
          <p14:tracePt t="49121" x="6818313" y="2400300"/>
          <p14:tracePt t="49122" x="6810375" y="2400300"/>
          <p14:tracePt t="49123" x="6794500" y="2400300"/>
          <p14:tracePt t="49124" x="6777038" y="2400300"/>
          <p14:tracePt t="49125" x="6769100" y="2400300"/>
          <p14:tracePt t="49126" x="6745288" y="2400300"/>
          <p14:tracePt t="49127" x="6729413" y="2400300"/>
          <p14:tracePt t="49128" x="6713538" y="2400300"/>
          <p14:tracePt t="49129" x="6705600" y="2400300"/>
          <p14:tracePt t="49130" x="6689725" y="2400300"/>
          <p14:tracePt t="49131" x="6673850" y="2400300"/>
          <p14:tracePt t="49132" x="6665913" y="2408238"/>
          <p14:tracePt t="49133" x="6650038" y="2408238"/>
          <p14:tracePt t="49134" x="6634163" y="2408238"/>
          <p14:tracePt t="49135" x="6618288" y="2416175"/>
          <p14:tracePt t="49136" x="6602413" y="2416175"/>
          <p14:tracePt t="49137" x="6594475" y="2416175"/>
          <p14:tracePt t="49138" x="6578600" y="2416175"/>
          <p14:tracePt t="49139" x="6570663" y="2416175"/>
          <p14:tracePt t="49140" x="6562725" y="2416175"/>
          <p14:tracePt t="49141" x="6554788" y="2416175"/>
          <p14:tracePt t="49142" x="6538913" y="2424113"/>
          <p14:tracePt t="49143" x="6523038" y="2424113"/>
          <p14:tracePt t="49144" x="6515100" y="2432050"/>
          <p14:tracePt t="49145" x="6507163" y="2432050"/>
          <p14:tracePt t="49146" x="6491288" y="2432050"/>
          <p14:tracePt t="49147" x="6475413" y="2432050"/>
          <p14:tracePt t="49148" x="6459538" y="2432050"/>
          <p14:tracePt t="49149" x="6451600" y="2439988"/>
          <p14:tracePt t="49150" x="6434138" y="2439988"/>
          <p14:tracePt t="49151" x="6402388" y="2447925"/>
          <p14:tracePt t="49152" x="6394450" y="2447925"/>
          <p14:tracePt t="49153" x="6386513" y="2447925"/>
          <p14:tracePt t="49154" x="6370638" y="2447925"/>
          <p14:tracePt t="49155" x="6362700" y="2455863"/>
          <p14:tracePt t="49156" x="6354763" y="2455863"/>
          <p14:tracePt t="49157" x="6338888" y="2463800"/>
          <p14:tracePt t="49158" x="6330950" y="2463800"/>
          <p14:tracePt t="49159" x="6315075" y="2471738"/>
          <p14:tracePt t="49160" x="6307138" y="2471738"/>
          <p14:tracePt t="49161" x="6291263" y="2471738"/>
          <p14:tracePt t="49163" x="6283325" y="2479675"/>
          <p14:tracePt t="49164" x="6275388" y="2479675"/>
          <p14:tracePt t="49165" x="6267450" y="2479675"/>
          <p14:tracePt t="49166" x="6251575" y="2479675"/>
          <p14:tracePt t="49168" x="6243638" y="2487613"/>
          <p14:tracePt t="49169" x="6235700" y="2495550"/>
          <p14:tracePt t="49170" x="6227763" y="2495550"/>
          <p14:tracePt t="49171" x="6219825" y="2495550"/>
          <p14:tracePt t="49173" x="6211888" y="2503488"/>
          <p14:tracePt t="49174" x="6203950" y="2503488"/>
          <p14:tracePt t="49175" x="6196013" y="2503488"/>
          <p14:tracePt t="49177" x="6196013" y="2511425"/>
          <p14:tracePt t="49178" x="6188075" y="2511425"/>
          <p14:tracePt t="49179" x="6180138" y="2519363"/>
          <p14:tracePt t="49180" x="6172200" y="2519363"/>
          <p14:tracePt t="49183" x="6164263" y="2519363"/>
          <p14:tracePt t="49184" x="6164263" y="2527300"/>
          <p14:tracePt t="49185" x="6156325" y="2527300"/>
          <p14:tracePt t="49187" x="6148388" y="2527300"/>
          <p14:tracePt t="49188" x="6148388" y="2535238"/>
          <p14:tracePt t="49190" x="6140450" y="2535238"/>
          <p14:tracePt t="49193" x="6132513" y="2543175"/>
          <p14:tracePt t="49197" x="6124575" y="2551113"/>
          <p14:tracePt t="49200" x="6116638" y="2551113"/>
          <p14:tracePt t="49202" x="6108700" y="2559050"/>
          <p14:tracePt t="49206" x="6100763" y="2559050"/>
          <p14:tracePt t="49209" x="6091238" y="2566988"/>
          <p14:tracePt t="49213" x="6083300" y="2566988"/>
          <p14:tracePt t="49215" x="6075363" y="2576513"/>
          <p14:tracePt t="49217" x="6075363" y="2584450"/>
          <p14:tracePt t="49219" x="6067425" y="2584450"/>
          <p14:tracePt t="49222" x="6059488" y="2584450"/>
          <p14:tracePt t="49226" x="6051550" y="2592388"/>
          <p14:tracePt t="49228" x="6043613" y="2592388"/>
          <p14:tracePt t="49231" x="6035675" y="2600325"/>
          <p14:tracePt t="49235" x="6027738" y="2600325"/>
          <p14:tracePt t="49237" x="6019800" y="2608263"/>
          <p14:tracePt t="49238" x="6011863" y="2608263"/>
          <p14:tracePt t="49241" x="6003925" y="2608263"/>
          <p14:tracePt t="49243" x="5995988" y="2616200"/>
          <p14:tracePt t="49245" x="5988050" y="2616200"/>
          <p14:tracePt t="49246" x="5980113" y="2624138"/>
          <p14:tracePt t="49248" x="5972175" y="2624138"/>
          <p14:tracePt t="49250" x="5964238" y="2624138"/>
          <p14:tracePt t="49251" x="5956300" y="2632075"/>
          <p14:tracePt t="49252" x="5948363" y="2632075"/>
          <p14:tracePt t="49254" x="5940425" y="2632075"/>
          <p14:tracePt t="49255" x="5924550" y="2632075"/>
          <p14:tracePt t="49256" x="5924550" y="2640013"/>
          <p14:tracePt t="49257" x="5916613" y="2640013"/>
          <p14:tracePt t="49259" x="5900738" y="2647950"/>
          <p14:tracePt t="49260" x="5884863" y="2647950"/>
          <p14:tracePt t="49262" x="5868988" y="2655888"/>
          <p14:tracePt t="49264" x="5861050" y="2655888"/>
          <p14:tracePt t="49265" x="5853113" y="2663825"/>
          <p14:tracePt t="49266" x="5845175" y="2663825"/>
          <p14:tracePt t="49267" x="5837238" y="2663825"/>
          <p14:tracePt t="49268" x="5829300" y="2663825"/>
          <p14:tracePt t="49269" x="5821363" y="2663825"/>
          <p14:tracePt t="49270" x="5813425" y="2663825"/>
          <p14:tracePt t="49271" x="5805488" y="2663825"/>
          <p14:tracePt t="49272" x="5797550" y="2671763"/>
          <p14:tracePt t="49274" x="5781675" y="2671763"/>
          <p14:tracePt t="49276" x="5765800" y="2679700"/>
          <p14:tracePt t="49278" x="5757863" y="2679700"/>
          <p14:tracePt t="49279" x="5749925" y="2679700"/>
          <p14:tracePt t="49281" x="5732463" y="2687638"/>
          <p14:tracePt t="49283" x="5724525" y="2687638"/>
          <p14:tracePt t="49284" x="5716588" y="2687638"/>
          <p14:tracePt t="49285" x="5708650" y="2687638"/>
          <p14:tracePt t="49286" x="5700713" y="2687638"/>
          <p14:tracePt t="49288" x="5692775" y="2695575"/>
          <p14:tracePt t="49289" x="5684838" y="2695575"/>
          <p14:tracePt t="49290" x="5676900" y="2695575"/>
          <p14:tracePt t="49291" x="5668963" y="2695575"/>
          <p14:tracePt t="49292" x="5661025" y="2695575"/>
          <p14:tracePt t="49293" x="5653088" y="2695575"/>
          <p14:tracePt t="49294" x="5645150" y="2695575"/>
          <p14:tracePt t="49295" x="5637213" y="2695575"/>
          <p14:tracePt t="49296" x="5629275" y="2695575"/>
          <p14:tracePt t="49298" x="5621338" y="2703513"/>
          <p14:tracePt t="49299" x="5613400" y="2703513"/>
          <p14:tracePt t="49300" x="5605463" y="2703513"/>
          <p14:tracePt t="49301" x="5597525" y="2711450"/>
          <p14:tracePt t="49302" x="5589588" y="2711450"/>
          <p14:tracePt t="49304" x="5581650" y="2711450"/>
          <p14:tracePt t="49305" x="5573713" y="2711450"/>
          <p14:tracePt t="49306" x="5565775" y="2711450"/>
          <p14:tracePt t="49307" x="5557838" y="2711450"/>
          <p14:tracePt t="49309" x="5549900" y="2711450"/>
          <p14:tracePt t="49310" x="5541963" y="2711450"/>
          <p14:tracePt t="49311" x="5534025" y="2711450"/>
          <p14:tracePt t="49312" x="5526088" y="2711450"/>
          <p14:tracePt t="49314" x="5518150" y="2711450"/>
          <p14:tracePt t="49315" x="5510213" y="2711450"/>
          <p14:tracePt t="49316" x="5502275" y="2711450"/>
          <p14:tracePt t="49318" x="5486400" y="2719388"/>
          <p14:tracePt t="49320" x="5478463" y="2719388"/>
          <p14:tracePt t="49322" x="5470525" y="2719388"/>
          <p14:tracePt t="49323" x="5462588" y="2719388"/>
          <p14:tracePt t="49324" x="5454650" y="2719388"/>
          <p14:tracePt t="49326" x="5446713" y="2719388"/>
          <p14:tracePt t="49328" x="5438775" y="2719388"/>
          <p14:tracePt t="49329" x="5430838" y="2719388"/>
          <p14:tracePt t="49331" x="5422900" y="2719388"/>
          <p14:tracePt t="49333" x="5414963" y="2719388"/>
          <p14:tracePt t="49335" x="5407025" y="2719388"/>
          <p14:tracePt t="49336" x="5397500" y="2727325"/>
          <p14:tracePt t="49338" x="5389563" y="2727325"/>
          <p14:tracePt t="49340" x="5381625" y="2727325"/>
          <p14:tracePt t="49342" x="5373688" y="2727325"/>
          <p14:tracePt t="49343" x="5365750" y="2727325"/>
          <p14:tracePt t="49345" x="5357813" y="2727325"/>
          <p14:tracePt t="49347" x="5349875" y="2727325"/>
          <p14:tracePt t="49349" x="5341938" y="2735263"/>
          <p14:tracePt t="49351" x="5326063" y="2735263"/>
          <p14:tracePt t="49353" x="5318125" y="2735263"/>
          <p14:tracePt t="49355" x="5310188" y="2735263"/>
          <p14:tracePt t="49356" x="5302250" y="2735263"/>
          <p14:tracePt t="49358" x="5294313" y="2735263"/>
          <p14:tracePt t="49359" x="5286375" y="2735263"/>
          <p14:tracePt t="49360" x="5286375" y="2743200"/>
          <p14:tracePt t="49361" x="5278438" y="2743200"/>
          <p14:tracePt t="49362" x="5270500" y="2743200"/>
          <p14:tracePt t="49363" x="5262563" y="2743200"/>
          <p14:tracePt t="49365" x="5254625" y="2743200"/>
          <p14:tracePt t="49366" x="5246688" y="2743200"/>
          <p14:tracePt t="49368" x="5238750" y="2743200"/>
          <p14:tracePt t="49370" x="5230813" y="2743200"/>
          <p14:tracePt t="49371" x="5222875" y="2743200"/>
          <p14:tracePt t="49373" x="5214938" y="2751138"/>
          <p14:tracePt t="49374" x="5207000" y="2751138"/>
          <p14:tracePt t="49376" x="5199063" y="2751138"/>
          <p14:tracePt t="49378" x="5191125" y="2759075"/>
          <p14:tracePt t="49380" x="5183188" y="2759075"/>
          <p14:tracePt t="49383" x="5175250" y="2759075"/>
          <p14:tracePt t="49385" x="5167313" y="2767013"/>
          <p14:tracePt t="49388" x="5159375" y="2767013"/>
          <p14:tracePt t="49392" x="5151438" y="2767013"/>
          <p14:tracePt t="49397" x="5143500" y="2767013"/>
          <p14:tracePt t="49402" x="5143500" y="2774950"/>
          <p14:tracePt t="49408" x="5135563" y="2774950"/>
          <p14:tracePt t="49413" x="5135563" y="2782888"/>
          <p14:tracePt t="49416" x="5127625" y="2782888"/>
          <p14:tracePt t="49421" x="5127625" y="2790825"/>
          <p14:tracePt t="49434" x="5119688" y="2790825"/>
          <p14:tracePt t="49435" x="5119688" y="2798763"/>
          <p14:tracePt t="49441" x="5119688" y="2806700"/>
          <p14:tracePt t="49449" x="5119688" y="2814638"/>
          <p14:tracePt t="49452" x="5119688" y="2822575"/>
          <p14:tracePt t="49454" x="5119688" y="2830513"/>
          <p14:tracePt t="49459" x="5119688" y="2838450"/>
          <p14:tracePt t="49462" x="5119688" y="2846388"/>
          <p14:tracePt t="49466" x="5119688" y="2854325"/>
          <p14:tracePt t="49468" x="5119688" y="2862263"/>
          <p14:tracePt t="49471" x="5119688" y="2870200"/>
          <p14:tracePt t="49473" x="5127625" y="2870200"/>
          <p14:tracePt t="49474" x="5127625" y="2878138"/>
          <p14:tracePt t="49475" x="5135563" y="2878138"/>
          <p14:tracePt t="49477" x="5135563" y="2886075"/>
          <p14:tracePt t="49479" x="5135563" y="2894013"/>
          <p14:tracePt t="49480" x="5143500" y="2894013"/>
          <p14:tracePt t="49481" x="5143500" y="2901950"/>
          <p14:tracePt t="49484" x="5151438" y="2909888"/>
          <p14:tracePt t="49486" x="5159375" y="2909888"/>
          <p14:tracePt t="49487" x="5159375" y="2919413"/>
          <p14:tracePt t="49488" x="5167313" y="2927350"/>
          <p14:tracePt t="49490" x="5175250" y="2935288"/>
          <p14:tracePt t="49493" x="5183188" y="2943225"/>
          <p14:tracePt t="49495" x="5191125" y="2943225"/>
          <p14:tracePt t="49496" x="5191125" y="2951163"/>
          <p14:tracePt t="49497" x="5191125" y="2959100"/>
          <p14:tracePt t="49498" x="5207000" y="2959100"/>
          <p14:tracePt t="49500" x="5214938" y="2967038"/>
          <p14:tracePt t="49502" x="5222875" y="2967038"/>
          <p14:tracePt t="49503" x="5222875" y="2974975"/>
          <p14:tracePt t="49504" x="5230813" y="2982913"/>
          <p14:tracePt t="49507" x="5238750" y="2990850"/>
          <p14:tracePt t="49508" x="5246688" y="2990850"/>
          <p14:tracePt t="49510" x="5254625" y="2998788"/>
          <p14:tracePt t="49512" x="5262563" y="2998788"/>
          <p14:tracePt t="49513" x="5262563" y="3006725"/>
          <p14:tracePt t="49514" x="5270500" y="3006725"/>
          <p14:tracePt t="49515" x="5278438" y="3014663"/>
          <p14:tracePt t="49517" x="5286375" y="3014663"/>
          <p14:tracePt t="49518" x="5286375" y="3022600"/>
          <p14:tracePt t="49519" x="5294313" y="3022600"/>
          <p14:tracePt t="49521" x="5302250" y="3030538"/>
          <p14:tracePt t="49523" x="5310188" y="3030538"/>
          <p14:tracePt t="49524" x="5318125" y="3038475"/>
          <p14:tracePt t="49525" x="5318125" y="3046413"/>
          <p14:tracePt t="49526" x="5326063" y="3046413"/>
          <p14:tracePt t="49528" x="5334000" y="3046413"/>
          <p14:tracePt t="49529" x="5341938" y="3054350"/>
          <p14:tracePt t="49530" x="5349875" y="3054350"/>
          <p14:tracePt t="49531" x="5349875" y="3062288"/>
          <p14:tracePt t="49532" x="5357813" y="3062288"/>
          <p14:tracePt t="49533" x="5365750" y="3062288"/>
          <p14:tracePt t="49534" x="5373688" y="3070225"/>
          <p14:tracePt t="49535" x="5381625" y="3078163"/>
          <p14:tracePt t="49536" x="5389563" y="3078163"/>
          <p14:tracePt t="49538" x="5397500" y="3078163"/>
          <p14:tracePt t="49538" x="5397500" y="3086100"/>
          <p14:tracePt t="49539" x="5414963" y="3086100"/>
          <p14:tracePt t="49541" x="5422900" y="3094038"/>
          <p14:tracePt t="49542" x="5430838" y="3101975"/>
          <p14:tracePt t="49543" x="5438775" y="3101975"/>
          <p14:tracePt t="49544" x="5446713" y="3101975"/>
          <p14:tracePt t="49545" x="5454650" y="3109913"/>
          <p14:tracePt t="49546" x="5462588" y="3109913"/>
          <p14:tracePt t="49548" x="5470525" y="3117850"/>
          <p14:tracePt t="49549" x="5478463" y="3117850"/>
          <p14:tracePt t="49550" x="5486400" y="3125788"/>
          <p14:tracePt t="49551" x="5494338" y="3125788"/>
          <p14:tracePt t="49552" x="5502275" y="3125788"/>
          <p14:tracePt t="49553" x="5510213" y="3125788"/>
          <p14:tracePt t="49554" x="5518150" y="3133725"/>
          <p14:tracePt t="49555" x="5526088" y="3133725"/>
          <p14:tracePt t="49557" x="5534025" y="3141663"/>
          <p14:tracePt t="49558" x="5541963" y="3141663"/>
          <p14:tracePt t="49559" x="5541963" y="3149600"/>
          <p14:tracePt t="49560" x="5549900" y="3149600"/>
          <p14:tracePt t="49561" x="5557838" y="3149600"/>
          <p14:tracePt t="49562" x="5557838" y="3157538"/>
          <p14:tracePt t="49563" x="5565775" y="3157538"/>
          <p14:tracePt t="49565" x="5573713" y="3157538"/>
          <p14:tracePt t="49566" x="5573713" y="3165475"/>
          <p14:tracePt t="49567" x="5581650" y="3165475"/>
          <p14:tracePt t="49568" x="5589588" y="3173413"/>
          <p14:tracePt t="49570" x="5597525" y="3173413"/>
          <p14:tracePt t="49572" x="5605463" y="3181350"/>
          <p14:tracePt t="49575" x="5613400" y="3181350"/>
          <p14:tracePt t="49576" x="5621338" y="3181350"/>
          <p14:tracePt t="49577" x="5621338" y="3189288"/>
          <p14:tracePt t="49579" x="5629275" y="3189288"/>
          <p14:tracePt t="49582" x="5637213" y="3189288"/>
          <p14:tracePt t="49583" x="5637213" y="3197225"/>
          <p14:tracePt t="49584" x="5637213" y="3205163"/>
          <p14:tracePt t="49585" x="5645150" y="3205163"/>
          <p14:tracePt t="49586" x="5653088" y="3205163"/>
          <p14:tracePt t="49589" x="5661025" y="3213100"/>
          <p14:tracePt t="49591" x="5668963" y="3213100"/>
          <p14:tracePt t="49593" x="5668963" y="3221038"/>
          <p14:tracePt t="49595" x="5676900" y="3221038"/>
          <p14:tracePt t="49596" x="5684838" y="3221038"/>
          <p14:tracePt t="49597" x="5684838" y="3228975"/>
          <p14:tracePt t="49599" x="5692775" y="3228975"/>
          <p14:tracePt t="49602" x="5700713" y="3236913"/>
          <p14:tracePt t="49603" x="5700713" y="3244850"/>
          <p14:tracePt t="49605" x="5708650" y="3244850"/>
          <p14:tracePt t="49607" x="5716588" y="3244850"/>
          <p14:tracePt t="49608" x="5716588" y="3252788"/>
          <p14:tracePt t="49610" x="5724525" y="3252788"/>
          <p14:tracePt t="49612" x="5724525" y="3262313"/>
          <p14:tracePt t="49614" x="5732463" y="3262313"/>
          <p14:tracePt t="49617" x="5732463" y="3270250"/>
          <p14:tracePt t="49618" x="5740400" y="3270250"/>
          <p14:tracePt t="49619" x="5749925" y="3270250"/>
          <p14:tracePt t="49620" x="5749925" y="3278188"/>
          <p14:tracePt t="49623" x="5757863" y="3278188"/>
          <p14:tracePt t="49627" x="5765800" y="3286125"/>
          <p14:tracePt t="49631" x="5773738" y="3286125"/>
          <p14:tracePt t="49633" x="5773738" y="3294063"/>
          <p14:tracePt t="49634" x="5781675" y="3294063"/>
          <p14:tracePt t="49636" x="5789613" y="3294063"/>
          <p14:tracePt t="49639" x="5797550" y="3294063"/>
          <p14:tracePt t="49641" x="5797550" y="3302000"/>
          <p14:tracePt t="49643" x="5805488" y="3309938"/>
          <p14:tracePt t="49646" x="5813425" y="3309938"/>
          <p14:tracePt t="49648" x="5821363" y="3309938"/>
          <p14:tracePt t="49651" x="5821363" y="3317875"/>
          <p14:tracePt t="49652" x="5829300" y="3317875"/>
          <p14:tracePt t="49654" x="5837238" y="3317875"/>
          <p14:tracePt t="49659" x="5845175" y="3317875"/>
          <p14:tracePt t="49660" x="5853113" y="3325813"/>
          <p14:tracePt t="49666" x="5861050" y="3325813"/>
          <p14:tracePt t="49667" x="5861050" y="3333750"/>
          <p14:tracePt t="49678" x="5868988" y="3333750"/>
          <p14:tracePt t="49685" x="5868988" y="3341688"/>
          <p14:tracePt t="49686" x="5876925" y="3341688"/>
          <p14:tracePt t="49692" x="5884863" y="3341688"/>
          <p14:tracePt t="49703" x="5884863" y="3349625"/>
          <p14:tracePt t="49706" x="5892800" y="3349625"/>
          <p14:tracePt t="49718" x="5900738" y="3349625"/>
          <p14:tracePt t="49760" x="5908675" y="3349625"/>
          <p14:tracePt t="49765" x="5916613" y="3349625"/>
          <p14:tracePt t="49772" x="5924550" y="3349625"/>
          <p14:tracePt t="49780" x="5932488" y="3349625"/>
          <p14:tracePt t="49785" x="5940425" y="3349625"/>
          <p14:tracePt t="49788" x="5948363" y="3349625"/>
          <p14:tracePt t="49794" x="5956300" y="3349625"/>
          <p14:tracePt t="49796" x="5956300" y="3341688"/>
          <p14:tracePt t="49797" x="5964238" y="3341688"/>
          <p14:tracePt t="49800" x="5972175" y="3333750"/>
          <p14:tracePt t="49804" x="5980113" y="3333750"/>
          <p14:tracePt t="49808" x="5988050" y="3333750"/>
          <p14:tracePt t="49812" x="5995988" y="3333750"/>
          <p14:tracePt t="49813" x="5995988" y="3325813"/>
          <p14:tracePt t="49816" x="6003925" y="3325813"/>
          <p14:tracePt t="49818" x="6011863" y="3325813"/>
          <p14:tracePt t="49822" x="6019800" y="3317875"/>
          <p14:tracePt t="49826" x="6027738" y="3317875"/>
          <p14:tracePt t="49830" x="6035675" y="3317875"/>
          <p14:tracePt t="49832" x="6035675" y="3309938"/>
          <p14:tracePt t="49835" x="6043613" y="3309938"/>
          <p14:tracePt t="49838" x="6051550" y="3309938"/>
          <p14:tracePt t="49838" x="6051550" y="3302000"/>
          <p14:tracePt t="49842" x="6059488" y="3302000"/>
          <p14:tracePt t="49847" x="6067425" y="3294063"/>
          <p14:tracePt t="49855" x="6075363" y="3294063"/>
          <p14:tracePt t="49859" x="6083300" y="3294063"/>
          <p14:tracePt t="49866" x="6091238" y="3294063"/>
          <p14:tracePt t="49869" x="6091238" y="3286125"/>
          <p14:tracePt t="49878" x="6100763" y="3286125"/>
          <p14:tracePt t="49889" x="6100763" y="3278188"/>
          <p14:tracePt t="49999" x="6108700" y="3278188"/>
          <p14:tracePt t="50002" x="6116638" y="3278188"/>
          <p14:tracePt t="50008" x="6124575" y="3278188"/>
          <p14:tracePt t="50014" x="6132513" y="3278188"/>
          <p14:tracePt t="50019" x="6140450" y="3278188"/>
          <p14:tracePt t="50021" x="6148388" y="3278188"/>
          <p14:tracePt t="50026" x="6156325" y="3278188"/>
          <p14:tracePt t="50030" x="6164263" y="3278188"/>
          <p14:tracePt t="50034" x="6172200" y="3278188"/>
          <p14:tracePt t="50036" x="6180138" y="3278188"/>
          <p14:tracePt t="50041" x="6188075" y="3278188"/>
          <p14:tracePt t="50045" x="6196013" y="3278188"/>
          <p14:tracePt t="50049" x="6203950" y="3278188"/>
          <p14:tracePt t="50050" x="6211888" y="3278188"/>
          <p14:tracePt t="50054" x="6219825" y="3278188"/>
          <p14:tracePt t="50058" x="6227763" y="3278188"/>
          <p14:tracePt t="50062" x="6235700" y="3278188"/>
          <p14:tracePt t="50063" x="6243638" y="3278188"/>
          <p14:tracePt t="50067" x="6251575" y="3278188"/>
          <p14:tracePt t="50071" x="6259513" y="3278188"/>
          <p14:tracePt t="50075" x="6267450" y="3278188"/>
          <p14:tracePt t="50079" x="6275388" y="3278188"/>
          <p14:tracePt t="50081" x="6283325" y="3278188"/>
          <p14:tracePt t="50085" x="6291263" y="3278188"/>
          <p14:tracePt t="50089" x="6299200" y="3278188"/>
          <p14:tracePt t="50094" x="6307138" y="3278188"/>
          <p14:tracePt t="50097" x="6315075" y="3278188"/>
          <p14:tracePt t="50102" x="6323013" y="3278188"/>
          <p14:tracePt t="50105" x="6330950" y="3278188"/>
          <p14:tracePt t="50110" x="6338888" y="3278188"/>
          <p14:tracePt t="50112" x="6346825" y="3278188"/>
          <p14:tracePt t="50116" x="6354763" y="3278188"/>
          <p14:tracePt t="50122" x="6362700" y="3278188"/>
          <p14:tracePt t="50123" x="6370638" y="3278188"/>
          <p14:tracePt t="50125" x="6378575" y="3278188"/>
          <p14:tracePt t="50127" x="6386513" y="3278188"/>
          <p14:tracePt t="50131" x="6394450" y="3278188"/>
          <p14:tracePt t="50133" x="6402388" y="3278188"/>
          <p14:tracePt t="50134" x="6410325" y="3278188"/>
          <p14:tracePt t="50137" x="6418263" y="3278188"/>
          <p14:tracePt t="50139" x="6426200" y="3278188"/>
          <p14:tracePt t="50142" x="6434138" y="3278188"/>
          <p14:tracePt t="50143" x="6442075" y="3278188"/>
          <p14:tracePt t="50145" x="6451600" y="3278188"/>
          <p14:tracePt t="50148" x="6459538" y="3278188"/>
          <p14:tracePt t="50150" x="6467475" y="3278188"/>
          <p14:tracePt t="50151" x="6475413" y="3278188"/>
          <p14:tracePt t="50153" x="6483350" y="3278188"/>
          <p14:tracePt t="50156" x="6491288" y="3278188"/>
          <p14:tracePt t="50157" x="6499225" y="3278188"/>
          <p14:tracePt t="50159" x="6507163" y="3278188"/>
          <p14:tracePt t="50160" x="6515100" y="3278188"/>
          <p14:tracePt t="50163" x="6523038" y="3278188"/>
          <p14:tracePt t="50164" x="6530975" y="3278188"/>
          <p14:tracePt t="50165" x="6538913" y="3278188"/>
          <p14:tracePt t="50167" x="6546850" y="3278188"/>
          <p14:tracePt t="50169" x="6554788" y="3278188"/>
          <p14:tracePt t="50170" x="6562725" y="3278188"/>
          <p14:tracePt t="50171" x="6570663" y="3278188"/>
          <p14:tracePt t="50173" x="6578600" y="3278188"/>
          <p14:tracePt t="50175" x="6594475" y="3278188"/>
          <p14:tracePt t="50177" x="6602413" y="3278188"/>
          <p14:tracePt t="50179" x="6618288" y="3278188"/>
          <p14:tracePt t="50181" x="6626225" y="3278188"/>
          <p14:tracePt t="50182" x="6634163" y="3278188"/>
          <p14:tracePt t="50183" x="6642100" y="3278188"/>
          <p14:tracePt t="50185" x="6650038" y="3278188"/>
          <p14:tracePt t="50186" x="6657975" y="3278188"/>
          <p14:tracePt t="50187" x="6665913" y="3278188"/>
          <p14:tracePt t="50188" x="6673850" y="3278188"/>
          <p14:tracePt t="50189" x="6681788" y="3278188"/>
          <p14:tracePt t="50191" x="6697663" y="3278188"/>
          <p14:tracePt t="50193" x="6705600" y="3278188"/>
          <p14:tracePt t="50194" x="6713538" y="3278188"/>
          <p14:tracePt t="50195" x="6721475" y="3286125"/>
          <p14:tracePt t="50196" x="6729413" y="3286125"/>
          <p14:tracePt t="50198" x="6737350" y="3286125"/>
          <p14:tracePt t="50199" x="6745288" y="3286125"/>
          <p14:tracePt t="50200" x="6753225" y="3286125"/>
          <p14:tracePt t="50201" x="6761163" y="3286125"/>
          <p14:tracePt t="50202" x="6769100" y="3286125"/>
          <p14:tracePt t="50203" x="6777038" y="3286125"/>
          <p14:tracePt t="50205" x="6784975" y="3286125"/>
          <p14:tracePt t="50206" x="6794500" y="3286125"/>
          <p14:tracePt t="50207" x="6802438" y="3286125"/>
          <p14:tracePt t="50208" x="6810375" y="3286125"/>
          <p14:tracePt t="50209" x="6818313" y="3286125"/>
          <p14:tracePt t="50210" x="6826250" y="3286125"/>
          <p14:tracePt t="50211" x="6834188" y="3286125"/>
          <p14:tracePt t="50213" x="6850063" y="3286125"/>
          <p14:tracePt t="50215" x="6858000" y="3286125"/>
          <p14:tracePt t="50216" x="6865938" y="3286125"/>
          <p14:tracePt t="50217" x="6873875" y="3286125"/>
          <p14:tracePt t="50218" x="6881813" y="3286125"/>
          <p14:tracePt t="50219" x="6889750" y="3286125"/>
          <p14:tracePt t="50220" x="6905625" y="3286125"/>
          <p14:tracePt t="50221" x="6913563" y="3286125"/>
          <p14:tracePt t="50222" x="6921500" y="3286125"/>
          <p14:tracePt t="50224" x="6937375" y="3286125"/>
          <p14:tracePt t="50226" x="6945313" y="3286125"/>
          <p14:tracePt t="50228" x="6961188" y="3286125"/>
          <p14:tracePt t="50229" x="6969125" y="3286125"/>
          <p14:tracePt t="50231" x="6977063" y="3286125"/>
          <p14:tracePt t="50232" x="6985000" y="3286125"/>
          <p14:tracePt t="50233" x="7000875" y="3286125"/>
          <p14:tracePt t="50235" x="7008813" y="3286125"/>
          <p14:tracePt t="50236" x="7016750" y="3286125"/>
          <p14:tracePt t="50237" x="7024688" y="3286125"/>
          <p14:tracePt t="50238" x="7032625" y="3286125"/>
          <p14:tracePt t="50239" x="7040563" y="3286125"/>
          <p14:tracePt t="50240" x="7048500" y="3286125"/>
          <p14:tracePt t="50241" x="7056438" y="3286125"/>
          <p14:tracePt t="50242" x="7064375" y="3278188"/>
          <p14:tracePt t="50243" x="7072313" y="3278188"/>
          <p14:tracePt t="50244" x="7080250" y="3278188"/>
          <p14:tracePt t="50246" x="7096125" y="3278188"/>
          <p14:tracePt t="50247" x="7112000" y="3278188"/>
          <p14:tracePt t="50249" x="7119938" y="3278188"/>
          <p14:tracePt t="50250" x="7127875" y="3278188"/>
          <p14:tracePt t="50251" x="7135813" y="3278188"/>
          <p14:tracePt t="50252" x="7145338" y="3278188"/>
          <p14:tracePt t="50253" x="7153275" y="3278188"/>
          <p14:tracePt t="50254" x="7161213" y="3278188"/>
          <p14:tracePt t="50255" x="7169150" y="3278188"/>
          <p14:tracePt t="50256" x="7177088" y="3270250"/>
          <p14:tracePt t="50257" x="7185025" y="3270250"/>
          <p14:tracePt t="50258" x="7200900" y="3270250"/>
          <p14:tracePt t="50260" x="7208838" y="3270250"/>
          <p14:tracePt t="50261" x="7216775" y="3270250"/>
          <p14:tracePt t="50262" x="7224713" y="3270250"/>
          <p14:tracePt t="50263" x="7232650" y="3270250"/>
          <p14:tracePt t="50264" x="7248525" y="3270250"/>
          <p14:tracePt t="50265" x="7248525" y="3262313"/>
          <p14:tracePt t="50267" x="7264400" y="3262313"/>
          <p14:tracePt t="50268" x="7272338" y="3262313"/>
          <p14:tracePt t="50269" x="7280275" y="3262313"/>
          <p14:tracePt t="50270" x="7288213" y="3262313"/>
          <p14:tracePt t="50271" x="7296150" y="3262313"/>
          <p14:tracePt t="50272" x="7304088" y="3262313"/>
          <p14:tracePt t="50273" x="7312025" y="3262313"/>
          <p14:tracePt t="50274" x="7319963" y="3262313"/>
          <p14:tracePt t="50275" x="7327900" y="3262313"/>
          <p14:tracePt t="50276" x="7335838" y="3262313"/>
          <p14:tracePt t="50277" x="7343775" y="3262313"/>
          <p14:tracePt t="50278" x="7351713" y="3262313"/>
          <p14:tracePt t="50279" x="7359650" y="3262313"/>
          <p14:tracePt t="50280" x="7367588" y="3262313"/>
          <p14:tracePt t="50281" x="7375525" y="3262313"/>
          <p14:tracePt t="50283" x="7383463" y="3262313"/>
          <p14:tracePt t="50284" x="7399338" y="3262313"/>
          <p14:tracePt t="50286" x="7407275" y="3262313"/>
          <p14:tracePt t="50287" x="7415213" y="3262313"/>
          <p14:tracePt t="50288" x="7423150" y="3262313"/>
          <p14:tracePt t="50289" x="7431088" y="3262313"/>
          <p14:tracePt t="50291" x="7446963" y="3262313"/>
          <p14:tracePt t="50293" x="7454900" y="3262313"/>
          <p14:tracePt t="50294" x="7462838" y="3262313"/>
          <p14:tracePt t="50295" x="7470775" y="3262313"/>
          <p14:tracePt t="50296" x="7478713" y="3262313"/>
          <p14:tracePt t="50298" x="7486650" y="3262313"/>
          <p14:tracePt t="50300" x="7504113" y="3262313"/>
          <p14:tracePt t="50302" x="7512050" y="3262313"/>
          <p14:tracePt t="50304" x="7519988" y="3262313"/>
          <p14:tracePt t="50305" x="7527925" y="3262313"/>
          <p14:tracePt t="50307" x="7535863" y="3262313"/>
          <p14:tracePt t="50309" x="7543800" y="3262313"/>
          <p14:tracePt t="50311" x="7551738" y="3262313"/>
          <p14:tracePt t="50312" x="7559675" y="3262313"/>
          <p14:tracePt t="50314" x="7567613" y="3262313"/>
          <p14:tracePt t="50317" x="7575550" y="3262313"/>
          <p14:tracePt t="50318" x="7583488" y="3262313"/>
          <p14:tracePt t="50320" x="7591425" y="3262313"/>
          <p14:tracePt t="50324" x="7599363" y="3262313"/>
          <p14:tracePt t="50326" x="7607300" y="3262313"/>
          <p14:tracePt t="50327" x="7607300" y="3252788"/>
          <p14:tracePt t="50329" x="7615238" y="3252788"/>
          <p14:tracePt t="50330" x="7623175" y="3252788"/>
          <p14:tracePt t="50334" x="7631113" y="3252788"/>
          <p14:tracePt t="50338" x="7639050" y="3252788"/>
          <p14:tracePt t="50342" x="7646988" y="3252788"/>
          <p14:tracePt t="50345" x="7654925" y="3252788"/>
          <p14:tracePt t="50346" x="7654925" y="3244850"/>
          <p14:tracePt t="50349" x="7662863" y="3244850"/>
          <p14:tracePt t="50354" x="7670800" y="3244850"/>
          <p14:tracePt t="50358" x="7678738" y="3244850"/>
          <p14:tracePt t="50360" x="7686675" y="3244850"/>
          <p14:tracePt t="50362" x="7686675" y="3236913"/>
          <p14:tracePt t="50367" x="7694613" y="3236913"/>
          <p14:tracePt t="50371" x="7702550" y="3236913"/>
          <p14:tracePt t="50379" x="7710488" y="3236913"/>
          <p14:tracePt t="50381" x="7718425" y="3236913"/>
          <p14:tracePt t="50389" x="7726363" y="3236913"/>
          <p14:tracePt t="50394" x="7734300" y="3236913"/>
          <p14:tracePt t="50403" x="7742238" y="3236913"/>
          <p14:tracePt t="50406" x="7750175" y="3236913"/>
          <p14:tracePt t="50417" x="7750175" y="3228975"/>
          <p14:tracePt t="50419" x="7758113" y="3228975"/>
          <p14:tracePt t="50442" x="7758113" y="3221038"/>
          <p14:tracePt t="50450" x="7766050" y="3221038"/>
          <p14:tracePt t="50474" x="7773988" y="3221038"/>
          <p14:tracePt t="50482" x="7781925" y="3221038"/>
          <p14:tracePt t="50491" x="7789863" y="3213100"/>
          <p14:tracePt t="50498" x="7797800" y="3213100"/>
          <p14:tracePt t="50504" x="7805738" y="3213100"/>
          <p14:tracePt t="50506" x="7813675" y="3213100"/>
          <p14:tracePt t="50512" x="7821613" y="3213100"/>
          <p14:tracePt t="50516" x="7829550" y="3213100"/>
          <p14:tracePt t="50521" x="7839075" y="3213100"/>
          <p14:tracePt t="50524" x="7847013" y="3213100"/>
          <p14:tracePt t="50529" x="7854950" y="3213100"/>
          <p14:tracePt t="50535" x="7862888" y="3213100"/>
          <p14:tracePt t="50542" x="7870825" y="3213100"/>
          <p14:tracePt t="50564" x="7878763" y="3213100"/>
          <p14:tracePt t="50576" x="7886700" y="3213100"/>
          <p14:tracePt t="50621" x="7894638" y="3213100"/>
          <p14:tracePt t="50629" x="7902575" y="3213100"/>
          <p14:tracePt t="50638" x="7910513" y="3213100"/>
          <p14:tracePt t="50642" x="7918450" y="3213100"/>
          <p14:tracePt t="50653" x="7926388" y="3213100"/>
          <p14:tracePt t="52044" x="7934325" y="3213100"/>
          <p14:tracePt t="52050" x="7942263" y="3213100"/>
          <p14:tracePt t="52052" x="7950200" y="3213100"/>
          <p14:tracePt t="52055" x="7958138" y="3213100"/>
          <p14:tracePt t="52058" x="7966075" y="3213100"/>
          <p14:tracePt t="52060" x="7974013" y="3213100"/>
          <p14:tracePt t="52062" x="7981950" y="3213100"/>
          <p14:tracePt t="52064" x="7989888" y="3213100"/>
          <p14:tracePt t="52067" x="7997825" y="3213100"/>
          <p14:tracePt t="52069" x="8005763" y="3213100"/>
          <p14:tracePt t="52071" x="8013700" y="3213100"/>
          <p14:tracePt t="52074" x="8021638" y="3213100"/>
          <p14:tracePt t="52076" x="8029575" y="3213100"/>
          <p14:tracePt t="52080" x="8037513" y="3213100"/>
          <p14:tracePt t="52081" x="8045450" y="3213100"/>
          <p14:tracePt t="52084" x="8053388" y="3213100"/>
          <p14:tracePt t="52087" x="8061325" y="3213100"/>
          <p14:tracePt t="52090" x="8069263" y="3213100"/>
          <p14:tracePt t="52092" x="8077200" y="3213100"/>
          <p14:tracePt t="52095" x="8085138" y="3213100"/>
          <p14:tracePt t="52098" x="8093075" y="3213100"/>
          <p14:tracePt t="52101" x="8101013" y="3213100"/>
          <p14:tracePt t="52105" x="8108950" y="3213100"/>
          <p14:tracePt t="52107" x="8116888" y="3213100"/>
          <p14:tracePt t="52112" x="8124825" y="3213100"/>
          <p14:tracePt t="52118" x="8132763" y="3213100"/>
          <p14:tracePt t="52125" x="8140700" y="3213100"/>
          <p14:tracePt t="52128" x="8148638" y="3213100"/>
          <p14:tracePt t="52139" x="8156575" y="3213100"/>
          <p14:tracePt t="52145" x="8164513" y="3213100"/>
          <p14:tracePt t="52152" x="8172450" y="3213100"/>
          <p14:tracePt t="52156" x="8180388" y="3213100"/>
          <p14:tracePt t="52162" x="8189913" y="3213100"/>
          <p14:tracePt t="52172" x="8197850" y="3213100"/>
          <p14:tracePt t="52179" x="8205788" y="3213100"/>
          <p14:tracePt t="52187" x="8213725" y="3213100"/>
          <p14:tracePt t="52204" x="8221663" y="3213100"/>
          <p14:tracePt t="52251" x="8229600" y="3213100"/>
          <p14:tracePt t="52264" x="8237538" y="3213100"/>
          <p14:tracePt t="52267" x="8245475" y="3213100"/>
          <p14:tracePt t="52274" x="8253413" y="3213100"/>
          <p14:tracePt t="52279" x="8261350" y="3213100"/>
          <p14:tracePt t="52283" x="8269288" y="3213100"/>
          <p14:tracePt t="52286" x="8277225" y="3213100"/>
          <p14:tracePt t="52290" x="8285163" y="3213100"/>
          <p14:tracePt t="52294" x="8293100" y="3213100"/>
          <p14:tracePt t="52297" x="8301038" y="3213100"/>
          <p14:tracePt t="52299" x="8308975" y="3213100"/>
          <p14:tracePt t="52303" x="8316913" y="3213100"/>
          <p14:tracePt t="52306" x="8324850" y="3213100"/>
          <p14:tracePt t="52309" x="8332788" y="3213100"/>
          <p14:tracePt t="52311" x="8340725" y="3213100"/>
          <p14:tracePt t="52313" x="8348663" y="3213100"/>
          <p14:tracePt t="52316" x="8356600" y="3213100"/>
          <p14:tracePt t="52318" x="8364538" y="3213100"/>
          <p14:tracePt t="52321" x="8372475" y="3213100"/>
          <p14:tracePt t="52322" x="8380413" y="3213100"/>
          <p14:tracePt t="52324" x="8388350" y="3213100"/>
          <p14:tracePt t="52326" x="8396288" y="3213100"/>
          <p14:tracePt t="52329" x="8404225" y="3213100"/>
          <p14:tracePt t="52330" x="8412163" y="3213100"/>
          <p14:tracePt t="52332" x="8420100" y="3213100"/>
          <p14:tracePt t="52334" x="8428038" y="3213100"/>
          <p14:tracePt t="52336" x="8435975" y="3213100"/>
          <p14:tracePt t="52337" x="8443913" y="3213100"/>
          <p14:tracePt t="52340" x="8451850" y="3213100"/>
          <p14:tracePt t="52342" x="8459788" y="3213100"/>
          <p14:tracePt t="52344" x="8467725" y="3213100"/>
          <p14:tracePt t="52345" x="8475663" y="3213100"/>
          <p14:tracePt t="52348" x="8483600" y="3213100"/>
          <p14:tracePt t="52350" x="8491538" y="3213100"/>
          <p14:tracePt t="52352" x="8499475" y="3213100"/>
          <p14:tracePt t="52353" x="8507413" y="3213100"/>
          <p14:tracePt t="52355" x="8515350" y="3205163"/>
          <p14:tracePt t="52358" x="8523288" y="3205163"/>
          <p14:tracePt t="52359" x="8531225" y="3205163"/>
          <p14:tracePt t="52363" x="8540750" y="3205163"/>
          <p14:tracePt t="52365" x="8548688" y="3205163"/>
          <p14:tracePt t="52367" x="8556625" y="3205163"/>
          <p14:tracePt t="52370" x="8564563" y="3205163"/>
          <p14:tracePt t="52374" x="8572500" y="3205163"/>
          <p14:tracePt t="52377" x="8580438" y="3205163"/>
          <p14:tracePt t="52381" x="8588375" y="3205163"/>
          <p14:tracePt t="52384" x="8596313" y="3205163"/>
          <p14:tracePt t="52389" x="8604250" y="3205163"/>
          <p14:tracePt t="52390" x="8604250" y="3197225"/>
          <p14:tracePt t="52395" x="8612188" y="3197225"/>
          <p14:tracePt t="52459" x="8612188" y="3189288"/>
          <p14:tracePt t="52470" x="8604250" y="3189288"/>
          <p14:tracePt t="52471" x="8604250" y="3181350"/>
          <p14:tracePt t="52473" x="8596313" y="3181350"/>
          <p14:tracePt t="52474" x="8588375" y="3181350"/>
          <p14:tracePt t="52475" x="8588375" y="3173413"/>
          <p14:tracePt t="52477" x="8580438" y="3165475"/>
          <p14:tracePt t="52479" x="8572500" y="3157538"/>
          <p14:tracePt t="52480" x="8564563" y="3157538"/>
          <p14:tracePt t="52481" x="8556625" y="3149600"/>
          <p14:tracePt t="52483" x="8548688" y="3141663"/>
          <p14:tracePt t="52484" x="8540750" y="3133725"/>
          <p14:tracePt t="52485" x="8531225" y="3125788"/>
          <p14:tracePt t="52486" x="8515350" y="3117850"/>
          <p14:tracePt t="52487" x="8507413" y="3117850"/>
          <p14:tracePt t="52489" x="8499475" y="3109913"/>
          <p14:tracePt t="52489" x="8483600" y="3101975"/>
          <p14:tracePt t="52490" x="8475663" y="3094038"/>
          <p14:tracePt t="52491" x="8459788" y="3086100"/>
          <p14:tracePt t="52492" x="8443913" y="3070225"/>
          <p14:tracePt t="52493" x="8428038" y="3062288"/>
          <p14:tracePt t="52494" x="8412163" y="3046413"/>
          <p14:tracePt t="52495" x="8396288" y="3038475"/>
          <p14:tracePt t="52496" x="8380413" y="3022600"/>
          <p14:tracePt t="52497" x="8372475" y="3014663"/>
          <p14:tracePt t="52498" x="8348663" y="3006725"/>
          <p14:tracePt t="52499" x="8324850" y="2990850"/>
          <p14:tracePt t="52500" x="8308975" y="2982913"/>
          <p14:tracePt t="52501" x="8285163" y="2967038"/>
          <p14:tracePt t="52502" x="8269288" y="2967038"/>
          <p14:tracePt t="52503" x="8253413" y="2951163"/>
          <p14:tracePt t="52504" x="8229600" y="2935288"/>
          <p14:tracePt t="52505" x="8197850" y="2919413"/>
          <p14:tracePt t="52506" x="8164513" y="2901950"/>
          <p14:tracePt t="52507" x="8140700" y="2886075"/>
          <p14:tracePt t="52508" x="8093075" y="2854325"/>
          <p14:tracePt t="52509" x="8053388" y="2846388"/>
          <p14:tracePt t="52510" x="8013700" y="2822575"/>
          <p14:tracePt t="52511" x="7981950" y="2806700"/>
          <p14:tracePt t="52512" x="7942263" y="2782888"/>
          <p14:tracePt t="52513" x="7918450" y="2774950"/>
          <p14:tracePt t="52514" x="7878763" y="2751138"/>
          <p14:tracePt t="52515" x="7829550" y="2727325"/>
          <p14:tracePt t="52516" x="7789863" y="2703513"/>
          <p14:tracePt t="52517" x="7758113" y="2687638"/>
          <p14:tracePt t="52518" x="7702550" y="2663825"/>
          <p14:tracePt t="52519" x="7654925" y="2640013"/>
          <p14:tracePt t="52520" x="7591425" y="2600325"/>
          <p14:tracePt t="52521" x="7543800" y="2584450"/>
          <p14:tracePt t="52522" x="7486650" y="2559050"/>
          <p14:tracePt t="52523" x="7351713" y="2495550"/>
          <p14:tracePt t="52524" x="7288213" y="2463800"/>
          <p14:tracePt t="52525" x="7216775" y="2432050"/>
          <p14:tracePt t="52526" x="7145338" y="2392363"/>
          <p14:tracePt t="52527" x="7104063" y="2384425"/>
          <p14:tracePt t="52528" x="7024688" y="2344738"/>
          <p14:tracePt t="52529" x="6961188" y="2312988"/>
          <p14:tracePt t="52530" x="6881813" y="2281238"/>
          <p14:tracePt t="52531" x="6737350" y="2224088"/>
          <p14:tracePt t="52532" x="6657975" y="2192338"/>
          <p14:tracePt t="52533" x="6586538" y="2160588"/>
          <p14:tracePt t="52534" x="6499225" y="2120900"/>
          <p14:tracePt t="52535" x="6467475" y="2112963"/>
          <p14:tracePt t="52536" x="6378575" y="2073275"/>
          <p14:tracePt t="52537" x="6315075" y="2049463"/>
          <p14:tracePt t="52539" x="6172200" y="1993900"/>
          <p14:tracePt t="52539" x="5924550" y="1890713"/>
          <p14:tracePt t="52540" x="5829300" y="1849438"/>
          <p14:tracePt t="52541" x="5773738" y="1833563"/>
          <p14:tracePt t="52542" x="5661025" y="1793875"/>
          <p14:tracePt t="52543" x="5502275" y="1730375"/>
          <p14:tracePt t="52544" x="5430838" y="1706563"/>
          <p14:tracePt t="52545" x="5341938" y="1666875"/>
          <p14:tracePt t="52546" x="5119688" y="1587500"/>
          <p14:tracePt t="52547" x="4959350" y="1530350"/>
          <p14:tracePt t="52548" x="4895850" y="1506538"/>
          <p14:tracePt t="52549" x="4808538" y="1466850"/>
          <p14:tracePt t="52550" x="4648200" y="1419225"/>
          <p14:tracePt t="52551" x="4425950" y="1339850"/>
          <p14:tracePt t="52552" x="4297363" y="1300163"/>
          <p14:tracePt t="52553" x="4225925" y="1268413"/>
          <p14:tracePt t="52554" x="4130675" y="1228725"/>
          <p14:tracePt t="52555" x="3986213" y="1187450"/>
          <p14:tracePt t="52556" x="3724275" y="1092200"/>
          <p14:tracePt t="52557" x="3676650" y="1076325"/>
          <p14:tracePt t="52558" x="3460750" y="1004888"/>
          <p14:tracePt t="52559" x="3317875" y="949325"/>
          <p14:tracePt t="52560" x="3141663" y="893763"/>
          <p14:tracePt t="52561" x="3094038" y="877888"/>
          <p14:tracePt t="52562" x="2925763" y="820738"/>
          <p14:tracePt t="52563" x="2703513" y="757238"/>
          <p14:tracePt t="52564" x="2606675" y="725488"/>
          <p14:tracePt t="52565" x="2574925" y="717550"/>
          <p14:tracePt t="52566" x="2384425" y="661988"/>
          <p14:tracePt t="52567" x="2081213" y="558800"/>
          <p14:tracePt t="52568" x="1946275" y="519113"/>
          <p14:tracePt t="52569" x="1849438" y="493713"/>
          <p14:tracePt t="52570" x="1785938" y="469900"/>
          <p14:tracePt t="52571" x="1466850" y="366713"/>
          <p14:tracePt t="52572" x="1403350" y="350838"/>
          <p14:tracePt t="52573" x="1276350" y="311150"/>
          <p14:tracePt t="52574" x="1012825" y="231775"/>
          <p14:tracePt t="52575" x="965200" y="215900"/>
          <p14:tracePt t="52576" x="749300" y="142875"/>
          <p14:tracePt t="52577" x="590550" y="103188"/>
          <p14:tracePt t="52578" x="461963" y="55563"/>
          <p14:tracePt t="52579" x="414338" y="47625"/>
          <p14:tracePt t="52580" x="287338" y="7938"/>
          <p14:tracePt t="53280" x="15875" y="701675"/>
          <p14:tracePt t="53280" x="39688" y="709613"/>
          <p14:tracePt t="53280" x="55563" y="717550"/>
          <p14:tracePt t="53280" x="71438" y="717550"/>
          <p14:tracePt t="53280" x="87313" y="717550"/>
          <p14:tracePt t="53280" x="111125" y="725488"/>
          <p14:tracePt t="53280" x="127000" y="733425"/>
          <p14:tracePt t="53280" x="142875" y="733425"/>
          <p14:tracePt t="53280" x="158750" y="741363"/>
          <p14:tracePt t="53280" x="184150" y="741363"/>
          <p14:tracePt t="53280" x="207963" y="741363"/>
          <p14:tracePt t="53280" x="223838" y="749300"/>
          <p14:tracePt t="53280" x="231775" y="757238"/>
          <p14:tracePt t="53280" x="247650" y="757238"/>
          <p14:tracePt t="53280" x="271463" y="765175"/>
          <p14:tracePt t="53280" x="295275" y="765175"/>
          <p14:tracePt t="53280" x="311150" y="773113"/>
          <p14:tracePt t="53280" x="327025" y="773113"/>
          <p14:tracePt t="53280" x="350838" y="781050"/>
          <p14:tracePt t="53280" x="366713" y="788988"/>
          <p14:tracePt t="53280" x="398463" y="788988"/>
          <p14:tracePt t="53280" x="414338" y="788988"/>
          <p14:tracePt t="53280" x="438150" y="796925"/>
          <p14:tracePt t="53280" x="461963" y="804863"/>
          <p14:tracePt t="53280" x="485775" y="812800"/>
          <p14:tracePt t="53280" x="501650" y="812800"/>
          <p14:tracePt t="53280" x="517525" y="812800"/>
          <p14:tracePt t="53280" x="542925" y="820738"/>
          <p14:tracePt t="53280" x="558800" y="828675"/>
          <p14:tracePt t="53280" x="574675" y="828675"/>
          <p14:tracePt t="53280" x="590550" y="836613"/>
          <p14:tracePt t="53280" x="614363" y="836613"/>
          <p14:tracePt t="53280" x="638175" y="836613"/>
          <p14:tracePt t="53280" x="654050" y="844550"/>
          <p14:tracePt t="53280" x="669925" y="852488"/>
          <p14:tracePt t="53280" x="685800" y="852488"/>
          <p14:tracePt t="53280" x="709613" y="862013"/>
          <p14:tracePt t="53280" x="741363" y="862013"/>
          <p14:tracePt t="53280" x="757238" y="869950"/>
          <p14:tracePt t="53280" x="773113" y="869950"/>
          <p14:tracePt t="53280" x="796925" y="877888"/>
          <p14:tracePt t="53280" x="812800" y="885825"/>
          <p14:tracePt t="53280" x="836613" y="885825"/>
          <p14:tracePt t="53280" x="860425" y="885825"/>
          <p14:tracePt t="53280" x="885825" y="893763"/>
          <p14:tracePt t="53280" x="901700" y="901700"/>
          <p14:tracePt t="53280" x="909638" y="909638"/>
          <p14:tracePt t="53280" x="925513" y="909638"/>
          <p14:tracePt t="53280" x="949325" y="909638"/>
          <p14:tracePt t="53280" x="973138" y="917575"/>
          <p14:tracePt t="53280" x="989013" y="917575"/>
          <p14:tracePt t="53280" x="1004888" y="925513"/>
          <p14:tracePt t="53280" x="1028700" y="933450"/>
          <p14:tracePt t="53280" x="1036638" y="933450"/>
          <p14:tracePt t="53280" x="1052513" y="933450"/>
          <p14:tracePt t="53280" x="1076325" y="941388"/>
          <p14:tracePt t="53280" x="1092200" y="949325"/>
          <p14:tracePt t="53280" x="1108075" y="957263"/>
          <p14:tracePt t="53280" x="1123950" y="957263"/>
          <p14:tracePt t="53280" x="1139825" y="957263"/>
          <p14:tracePt t="53280" x="1155700" y="957263"/>
          <p14:tracePt t="53280" x="1179513" y="965200"/>
          <p14:tracePt t="53280" x="1195388" y="973138"/>
          <p14:tracePt t="53280" x="1211263" y="973138"/>
          <p14:tracePt t="53280" x="1244600" y="981075"/>
          <p14:tracePt t="53280" x="1252538" y="981075"/>
          <p14:tracePt t="53280" x="1268413" y="989013"/>
          <p14:tracePt t="53280" x="1292225" y="996950"/>
          <p14:tracePt t="53280" x="1308100" y="996950"/>
          <p14:tracePt t="53280" x="1323975" y="1004888"/>
          <p14:tracePt t="53280" x="1339850" y="1004888"/>
          <p14:tracePt t="53280" x="1355725" y="1012825"/>
          <p14:tracePt t="53280" x="1371600" y="1020763"/>
          <p14:tracePt t="53280" x="1379538" y="1020763"/>
          <p14:tracePt t="53280" x="1403350" y="1020763"/>
          <p14:tracePt t="53280" x="1411288" y="1028700"/>
          <p14:tracePt t="53280" x="1419225" y="1028700"/>
          <p14:tracePt t="53280" x="1435100" y="1036638"/>
          <p14:tracePt t="53280" x="1443038" y="1036638"/>
          <p14:tracePt t="53280" x="1458913" y="1036638"/>
          <p14:tracePt t="53280" x="1466850" y="1044575"/>
          <p14:tracePt t="53280" x="1482725" y="1044575"/>
          <p14:tracePt t="53280" x="1490663" y="1044575"/>
          <p14:tracePt t="53280" x="1506538" y="1052513"/>
          <p14:tracePt t="53280" x="1514475" y="1060450"/>
          <p14:tracePt t="53280" x="1522413" y="1060450"/>
          <p14:tracePt t="53280" x="1530350" y="1060450"/>
          <p14:tracePt t="53280" x="1538288" y="1068388"/>
          <p14:tracePt t="53280" x="1546225" y="1068388"/>
          <p14:tracePt t="53280" x="1554163" y="1076325"/>
          <p14:tracePt t="53280" x="1562100" y="1076325"/>
          <p14:tracePt t="53280" x="1571625" y="1076325"/>
          <p14:tracePt t="53280" x="1579563" y="1084263"/>
          <p14:tracePt t="53280" x="1587500" y="1084263"/>
          <p14:tracePt t="53280" x="1595438" y="1084263"/>
          <p14:tracePt t="53280" x="1603375" y="1084263"/>
          <p14:tracePt t="53280" x="1603375" y="1092200"/>
          <p14:tracePt t="53280" x="1611313" y="1100138"/>
          <p14:tracePt t="53280" x="1619250" y="1100138"/>
          <p14:tracePt t="53280" x="1627188" y="1100138"/>
          <p14:tracePt t="53280" x="1635125" y="1108075"/>
          <p14:tracePt t="53280" x="1643063" y="1108075"/>
          <p14:tracePt t="53280" x="1651000" y="1108075"/>
          <p14:tracePt t="53280" x="1651000" y="1116013"/>
          <p14:tracePt t="53280" x="1658938" y="1123950"/>
          <p14:tracePt t="53280" x="1666875" y="1123950"/>
          <p14:tracePt t="53280" x="1674813" y="1123950"/>
          <p14:tracePt t="53280" x="1682750" y="1131888"/>
          <p14:tracePt t="53280" x="1690688" y="1131888"/>
          <p14:tracePt t="53280" x="1690688" y="1139825"/>
          <p14:tracePt t="53280" x="1698625" y="1147763"/>
          <p14:tracePt t="53280" x="1706563" y="1147763"/>
          <p14:tracePt t="53280" x="1714500" y="1147763"/>
          <p14:tracePt t="53280" x="1722438" y="1155700"/>
          <p14:tracePt t="53280" x="1730375" y="1155700"/>
          <p14:tracePt t="53280" x="1730375" y="1163638"/>
          <p14:tracePt t="53280" x="1738313" y="1163638"/>
          <p14:tracePt t="53280" x="1746250" y="1171575"/>
          <p14:tracePt t="53280" x="1754188" y="1171575"/>
          <p14:tracePt t="53280" x="1754188" y="1179513"/>
          <p14:tracePt t="53280" x="1762125" y="1187450"/>
          <p14:tracePt t="53280" x="1770063" y="1187450"/>
          <p14:tracePt t="53280" x="1778000" y="1187450"/>
          <p14:tracePt t="53280" x="1778000" y="1195388"/>
          <p14:tracePt t="53280" x="1785938" y="1204913"/>
          <p14:tracePt t="53280" x="1785938" y="1212850"/>
          <p14:tracePt t="53280" x="1793875" y="1212850"/>
          <p14:tracePt t="53280" x="1801813" y="1212850"/>
          <p14:tracePt t="53280" x="1801813" y="1220788"/>
          <p14:tracePt t="53280" x="1809750" y="1220788"/>
          <p14:tracePt t="53280" x="1809750" y="1228725"/>
          <p14:tracePt t="53280" x="1817688" y="1228725"/>
          <p14:tracePt t="53280" x="1817688" y="1236663"/>
          <p14:tracePt t="53280" x="1817688" y="1244600"/>
          <p14:tracePt t="53280" x="1817688" y="1252538"/>
          <p14:tracePt t="53280" x="1809750" y="1252538"/>
          <p14:tracePt t="53280" x="1801813" y="1252538"/>
          <p14:tracePt t="53280" x="1793875" y="1252538"/>
          <p14:tracePt t="53280" x="1785938" y="1252538"/>
          <p14:tracePt t="53280" x="1778000" y="1252538"/>
          <p14:tracePt t="53280" x="1770063" y="1252538"/>
          <p14:tracePt t="53280" x="1762125" y="1252538"/>
          <p14:tracePt t="53280" x="1754188" y="1252538"/>
          <p14:tracePt t="53280" x="1746250" y="1252538"/>
          <p14:tracePt t="53280" x="1730375" y="1252538"/>
          <p14:tracePt t="53280" x="1714500" y="1252538"/>
          <p14:tracePt t="53280" x="1706563" y="1252538"/>
          <p14:tracePt t="53280" x="1698625" y="1252538"/>
          <p14:tracePt t="53280" x="1690688" y="1252538"/>
          <p14:tracePt t="53280" x="1674813" y="1252538"/>
          <p14:tracePt t="53280" x="1658938" y="1260475"/>
          <p14:tracePt t="53280" x="1643063" y="1260475"/>
          <p14:tracePt t="53280" x="1635125" y="1260475"/>
          <p14:tracePt t="53280" x="1627188" y="1260475"/>
          <p14:tracePt t="53280" x="1627188" y="1252538"/>
          <p14:tracePt t="53280" x="1627188" y="1244600"/>
          <p14:tracePt t="53280" x="1619250" y="1236663"/>
          <p14:tracePt t="53280" x="1619250" y="1228725"/>
          <p14:tracePt t="53280" x="1619250" y="1220788"/>
          <p14:tracePt t="53280" x="1619250" y="1212850"/>
          <p14:tracePt t="53280" x="1619250" y="1204913"/>
          <p14:tracePt t="53280" x="1619250" y="1195388"/>
          <p14:tracePt t="53280" x="1619250" y="1187450"/>
          <p14:tracePt t="53280" x="1619250" y="1179513"/>
          <p14:tracePt t="53280" x="1619250" y="1171575"/>
          <p14:tracePt t="53280" x="1619250" y="1163638"/>
          <p14:tracePt t="53280" x="1627188" y="1163638"/>
          <p14:tracePt t="53280" x="1627188" y="1155700"/>
          <p14:tracePt t="53280" x="1627188" y="1147763"/>
          <p14:tracePt t="53280" x="1627188" y="1139825"/>
          <p14:tracePt t="53280" x="1627188" y="1131888"/>
          <p14:tracePt t="53280" x="1627188" y="1123950"/>
          <p14:tracePt t="53280" x="1635125" y="1123950"/>
          <p14:tracePt t="53280" x="1635125" y="1116013"/>
          <p14:tracePt t="53280" x="1635125" y="1108075"/>
          <p14:tracePt t="53280" x="1635125" y="1100138"/>
          <p14:tracePt t="53280" x="1635125" y="1092200"/>
          <p14:tracePt t="53280" x="1635125" y="1084263"/>
          <p14:tracePt t="53280" x="1627188" y="1084263"/>
          <p14:tracePt t="53280" x="1619250" y="1084263"/>
          <p14:tracePt t="53280" x="1611313" y="1084263"/>
          <p14:tracePt t="53280" x="1603375" y="1084263"/>
          <p14:tracePt t="53280" x="1595438" y="1084263"/>
          <p14:tracePt t="53280" x="1587500" y="1084263"/>
          <p14:tracePt t="53280" x="1579563" y="1084263"/>
          <p14:tracePt t="53280" x="1571625" y="1084263"/>
          <p14:tracePt t="53280" x="1562100" y="1084263"/>
          <p14:tracePt t="53280" x="1554163" y="1084263"/>
          <p14:tracePt t="53280" x="1546225" y="1084263"/>
          <p14:tracePt t="53280" x="1538288" y="1084263"/>
          <p14:tracePt t="53280" x="1530350" y="1084263"/>
          <p14:tracePt t="53280" x="1522413" y="1084263"/>
          <p14:tracePt t="53280" x="1514475" y="1084263"/>
          <p14:tracePt t="53280" x="1506538" y="1084263"/>
          <p14:tracePt t="53280" x="1498600" y="1084263"/>
          <p14:tracePt t="53280" x="1490663" y="1084263"/>
          <p14:tracePt t="53280" x="1482725" y="1084263"/>
          <p14:tracePt t="53280" x="1474788" y="1084263"/>
          <p14:tracePt t="53280" x="1466850" y="1084263"/>
          <p14:tracePt t="53280" x="1458913" y="1084263"/>
          <p14:tracePt t="53280" x="1450975" y="1084263"/>
          <p14:tracePt t="53280" x="1443038" y="1084263"/>
          <p14:tracePt t="53280" x="1435100" y="1084263"/>
          <p14:tracePt t="53280" x="1427163" y="1084263"/>
          <p14:tracePt t="53280" x="1419225" y="1084263"/>
          <p14:tracePt t="53280" x="1411288" y="1076325"/>
          <p14:tracePt t="53280" x="1403350" y="1076325"/>
          <p14:tracePt t="53280" x="1395413" y="1068388"/>
          <p14:tracePt t="53280" x="1387475" y="1068388"/>
          <p14:tracePt t="53280" x="1379538" y="1068388"/>
          <p14:tracePt t="53280" x="1371600" y="1068388"/>
          <p14:tracePt t="53280" x="1363663" y="1068388"/>
          <p14:tracePt t="53280" x="1355725" y="1068388"/>
          <p14:tracePt t="53280" x="1347788" y="1068388"/>
          <p14:tracePt t="53280" x="1339850" y="1068388"/>
          <p14:tracePt t="53280" x="1323975" y="1060450"/>
          <p14:tracePt t="53280" x="1316038" y="1060450"/>
          <p14:tracePt t="53280" x="1308100" y="1060450"/>
          <p14:tracePt t="53280" x="1300163" y="1060450"/>
          <p14:tracePt t="53280" x="1292225" y="1052513"/>
          <p14:tracePt t="53280" x="1276350" y="1052513"/>
          <p14:tracePt t="53280" x="1268413" y="1052513"/>
          <p14:tracePt t="53280" x="1260475" y="1052513"/>
          <p14:tracePt t="53280" x="1252538" y="1052513"/>
          <p14:tracePt t="53280" x="1244600" y="1052513"/>
          <p14:tracePt t="53280" x="1244600" y="1044575"/>
          <p14:tracePt t="53280" x="1228725" y="1044575"/>
          <p14:tracePt t="53280" x="1220788" y="1044575"/>
          <p14:tracePt t="53280" x="1211263" y="1044575"/>
          <p14:tracePt t="53280" x="1203325" y="1044575"/>
          <p14:tracePt t="53280" x="1195388" y="1036638"/>
          <p14:tracePt t="53280" x="1187450" y="1036638"/>
          <p14:tracePt t="53280" x="1179513" y="1036638"/>
          <p14:tracePt t="53280" x="1171575" y="1036638"/>
          <p14:tracePt t="53280" x="1163638" y="1028700"/>
          <p14:tracePt t="53280" x="1155700" y="1028700"/>
          <p14:tracePt t="53280" x="1139825" y="1028700"/>
          <p14:tracePt t="53280" x="1131888" y="1028700"/>
          <p14:tracePt t="53280" x="1116013" y="1020763"/>
          <p14:tracePt t="53280" x="1108075" y="1020763"/>
          <p14:tracePt t="53280" x="1100138" y="1020763"/>
          <p14:tracePt t="53280" x="1092200" y="1020763"/>
          <p14:tracePt t="53280" x="1092200" y="1012825"/>
          <p14:tracePt t="53280" x="1084263" y="1012825"/>
          <p14:tracePt t="53280" x="1076325" y="1012825"/>
          <p14:tracePt t="53280" x="1068388" y="1012825"/>
          <p14:tracePt t="53280" x="1060450" y="1012825"/>
          <p14:tracePt t="53280" x="1044575" y="1004888"/>
          <p14:tracePt t="53280" x="1036638" y="1004888"/>
          <p14:tracePt t="53280" x="1028700" y="1004888"/>
          <p14:tracePt t="53280" x="1020763" y="1004888"/>
          <p14:tracePt t="53280" x="1012825" y="1004888"/>
          <p14:tracePt t="53280" x="1012825" y="996950"/>
          <p14:tracePt t="53280" x="1004888" y="996950"/>
          <p14:tracePt t="53280" x="996950" y="989013"/>
          <p14:tracePt t="53280" x="989013" y="989013"/>
          <p14:tracePt t="53280" x="981075" y="989013"/>
          <p14:tracePt t="53280" x="973138" y="989013"/>
          <p14:tracePt t="53280" x="965200" y="989013"/>
          <p14:tracePt t="53280" x="957263" y="989013"/>
          <p14:tracePt t="53280" x="949325" y="981075"/>
          <p14:tracePt t="53280" x="941388" y="981075"/>
          <p14:tracePt t="53280" x="933450" y="981075"/>
          <p14:tracePt t="53280" x="917575" y="973138"/>
          <p14:tracePt t="53280" x="909638" y="973138"/>
          <p14:tracePt t="53280" x="901700" y="973138"/>
          <p14:tracePt t="53280" x="901700" y="965200"/>
          <p14:tracePt t="53280" x="893763" y="965200"/>
          <p14:tracePt t="53280" x="885825" y="965200"/>
          <p14:tracePt t="53280" x="877888" y="965200"/>
          <p14:tracePt t="53280" x="868363" y="957263"/>
          <p14:tracePt t="53280" x="852488" y="957263"/>
          <p14:tracePt t="53280" x="844550" y="957263"/>
          <p14:tracePt t="53280" x="836613" y="957263"/>
          <p14:tracePt t="53280" x="820738" y="949325"/>
          <p14:tracePt t="53280" x="812800" y="941388"/>
          <p14:tracePt t="53280" x="804863" y="941388"/>
          <p14:tracePt t="53280" x="796925" y="941388"/>
          <p14:tracePt t="53280" x="788988" y="941388"/>
          <p14:tracePt t="53280" x="788988" y="933450"/>
          <p14:tracePt t="53280" x="781050" y="933450"/>
          <p14:tracePt t="53280" x="765175" y="933450"/>
          <p14:tracePt t="53280" x="749300" y="933450"/>
          <p14:tracePt t="53280" x="741363" y="933450"/>
          <p14:tracePt t="53280" x="741363" y="925513"/>
          <p14:tracePt t="53280" x="733425" y="925513"/>
          <p14:tracePt t="53280" x="733425" y="917575"/>
          <p14:tracePt t="53280" x="725488" y="917575"/>
          <p14:tracePt t="53280" x="717550" y="917575"/>
          <p14:tracePt t="53280" x="709613" y="917575"/>
          <p14:tracePt t="53280" x="701675" y="917575"/>
          <p14:tracePt t="53280" x="693738" y="917575"/>
          <p14:tracePt t="53280" x="685800" y="917575"/>
          <p14:tracePt t="53280" x="685800" y="909638"/>
          <p14:tracePt t="53280" x="669925" y="909638"/>
          <p14:tracePt t="53280" x="661988" y="909638"/>
          <p14:tracePt t="53280" x="654050" y="909638"/>
          <p14:tracePt t="53280" x="646113" y="901700"/>
          <p14:tracePt t="53280" x="638175" y="901700"/>
          <p14:tracePt t="53280" x="630238" y="901700"/>
          <p14:tracePt t="53280" x="622300" y="901700"/>
          <p14:tracePt t="53280" x="614363" y="901700"/>
          <p14:tracePt t="53280" x="606425" y="893763"/>
          <p14:tracePt t="53280" x="598488" y="893763"/>
          <p14:tracePt t="53280" x="598488" y="885825"/>
          <p14:tracePt t="53280" x="590550" y="885825"/>
          <p14:tracePt t="53280" x="582613" y="885825"/>
          <p14:tracePt t="53280" x="574675" y="885825"/>
          <p14:tracePt t="53280" x="566738" y="885825"/>
          <p14:tracePt t="53280" x="566738" y="877888"/>
          <p14:tracePt t="53280" x="558800" y="877888"/>
          <p14:tracePt t="53280" x="550863" y="877888"/>
          <p14:tracePt t="53280" x="542925" y="877888"/>
          <p14:tracePt t="53280" x="534988" y="877888"/>
          <p14:tracePt t="53280" x="527050" y="877888"/>
          <p14:tracePt t="53280" x="517525" y="877888"/>
          <p14:tracePt t="53280" x="517525" y="869950"/>
          <p14:tracePt t="53280" x="509588" y="869950"/>
          <p14:tracePt t="53280" x="501650" y="869950"/>
          <p14:tracePt t="53280" x="493713" y="869950"/>
          <p14:tracePt t="53280" x="485775" y="869950"/>
          <p14:tracePt t="53280" x="477838" y="869950"/>
          <p14:tracePt t="53280" x="477838" y="862013"/>
          <p14:tracePt t="53280" x="469900" y="862013"/>
          <p14:tracePt t="53280" x="461963" y="862013"/>
          <p14:tracePt t="53280" x="461963" y="852488"/>
          <p14:tracePt t="53280" x="454025" y="852488"/>
          <p14:tracePt t="53280" x="446088" y="852488"/>
          <p14:tracePt t="53280" x="438150" y="852488"/>
          <p14:tracePt t="53280" x="430213" y="852488"/>
          <p14:tracePt t="53280" x="430213" y="844550"/>
          <p14:tracePt t="53280" x="422275" y="844550"/>
          <p14:tracePt t="53280" x="414338" y="844550"/>
          <p14:tracePt t="53280" x="406400" y="844550"/>
          <p14:tracePt t="53280" x="398463" y="844550"/>
          <p14:tracePt t="53280" x="390525" y="844550"/>
          <p14:tracePt t="53280" x="382588" y="844550"/>
          <p14:tracePt t="53280" x="382588" y="836613"/>
          <p14:tracePt t="53280" x="374650" y="836613"/>
          <p14:tracePt t="53280" x="366713" y="836613"/>
          <p14:tracePt t="53280" x="358775" y="836613"/>
          <p14:tracePt t="53280" x="350838" y="836613"/>
          <p14:tracePt t="53280" x="350838" y="828675"/>
          <p14:tracePt t="53280" x="342900" y="828675"/>
          <p14:tracePt t="53280" x="334963" y="828675"/>
          <p14:tracePt t="53280" x="334963" y="820738"/>
          <p14:tracePt t="53280" x="327025" y="820738"/>
          <p14:tracePt t="53280" x="319088" y="820738"/>
          <p14:tracePt t="53280" x="319088" y="812800"/>
          <p14:tracePt t="53280" x="311150" y="812800"/>
          <p14:tracePt t="53280" x="303213" y="812800"/>
          <p14:tracePt t="53280" x="295275" y="812800"/>
          <p14:tracePt t="53280" x="287338" y="812800"/>
          <p14:tracePt t="53280" x="287338" y="804863"/>
          <p14:tracePt t="53280" x="279400" y="804863"/>
          <p14:tracePt t="53280" x="271463" y="804863"/>
          <p14:tracePt t="53280" x="271463" y="796925"/>
          <p14:tracePt t="53280" x="263525" y="796925"/>
          <p14:tracePt t="53280" x="263525" y="788988"/>
          <p14:tracePt t="53280" x="255588" y="788988"/>
          <p14:tracePt t="53280" x="247650" y="788988"/>
          <p14:tracePt t="53280" x="239713" y="788988"/>
          <p14:tracePt t="53280" x="239713" y="781050"/>
          <p14:tracePt t="53280" x="231775" y="781050"/>
          <p14:tracePt t="53280" x="223838" y="781050"/>
          <p14:tracePt t="53280" x="223838" y="773113"/>
          <p14:tracePt t="53280" x="215900" y="773113"/>
          <p14:tracePt t="53280" x="207963" y="773113"/>
          <p14:tracePt t="53280" x="207963" y="765175"/>
          <p14:tracePt t="53280" x="200025" y="765175"/>
          <p14:tracePt t="53280" x="200025" y="757238"/>
          <p14:tracePt t="53280" x="192088" y="757238"/>
          <p14:tracePt t="53280" x="192088" y="749300"/>
          <p14:tracePt t="53280" x="184150" y="749300"/>
          <p14:tracePt t="53280" x="176213" y="749300"/>
          <p14:tracePt t="53280" x="176213" y="741363"/>
          <p14:tracePt t="53280" x="166688" y="741363"/>
          <p14:tracePt t="53280" x="158750" y="741363"/>
          <p14:tracePt t="53280" x="158750" y="733425"/>
          <p14:tracePt t="53280" x="158750" y="725488"/>
          <p14:tracePt t="53280" x="150813" y="725488"/>
          <p14:tracePt t="53280" x="142875" y="725488"/>
          <p14:tracePt t="53280" x="142875" y="717550"/>
          <p14:tracePt t="53280" x="134938" y="717550"/>
          <p14:tracePt t="53280" x="127000" y="709613"/>
          <p14:tracePt t="53280" x="119063" y="709613"/>
          <p14:tracePt t="53280" x="119063" y="701675"/>
          <p14:tracePt t="53280" x="111125" y="701675"/>
          <p14:tracePt t="53280" x="111125" y="693738"/>
          <p14:tracePt t="53280" x="103188" y="693738"/>
          <p14:tracePt t="53280" x="95250" y="685800"/>
          <p14:tracePt t="53280" x="87313" y="685800"/>
          <p14:tracePt t="53280" x="87313" y="677863"/>
          <p14:tracePt t="53280" x="79375" y="677863"/>
          <p14:tracePt t="53280" x="79375" y="669925"/>
          <p14:tracePt t="53280" x="71438" y="669925"/>
          <p14:tracePt t="53280" x="71438" y="661988"/>
          <p14:tracePt t="53280" x="63500" y="661988"/>
          <p14:tracePt t="53280" x="55563" y="661988"/>
          <p14:tracePt t="53280" x="55563" y="654050"/>
          <p14:tracePt t="53280" x="47625" y="654050"/>
          <p14:tracePt t="53280" x="47625" y="646113"/>
          <p14:tracePt t="53280" x="39688" y="646113"/>
          <p14:tracePt t="53280" x="31750" y="646113"/>
          <p14:tracePt t="53280" x="31750" y="638175"/>
          <p14:tracePt t="53280" x="23813" y="638175"/>
          <p14:tracePt t="53280" x="23813" y="630238"/>
          <p14:tracePt t="53280" x="15875" y="630238"/>
          <p14:tracePt t="53280" x="15875" y="622300"/>
          <p14:tracePt t="53280" x="7938" y="622300"/>
          <p14:tracePt t="53280" x="0" y="622300"/>
          <p14:tracePt t="53280" x="0" y="614363"/>
          <p14:tracePt t="53280" x="103188" y="2447925"/>
          <p14:tracePt t="53280" x="150813" y="2455863"/>
          <p14:tracePt t="53280" x="184150" y="2455863"/>
          <p14:tracePt t="53280" x="239713" y="2471738"/>
          <p14:tracePt t="53280" x="295275" y="2479675"/>
          <p14:tracePt t="53280" x="414338" y="2495550"/>
          <p14:tracePt t="53280" x="477838" y="2511425"/>
          <p14:tracePt t="53280" x="534988" y="2519363"/>
          <p14:tracePt t="53280" x="566738" y="2519363"/>
          <p14:tracePt t="53280" x="630238" y="2535238"/>
          <p14:tracePt t="53280" x="701675" y="2543175"/>
          <p14:tracePt t="53280" x="733425" y="2543175"/>
          <p14:tracePt t="53280" x="796925" y="2559050"/>
          <p14:tracePt t="53280" x="917575" y="2584450"/>
          <p14:tracePt t="53280" x="981075" y="2592388"/>
          <p14:tracePt t="53280" x="1060450" y="2600325"/>
          <p14:tracePt t="53280" x="1084263" y="2600325"/>
          <p14:tracePt t="53280" x="1155700" y="2608263"/>
          <p14:tracePt t="53280" x="1268413" y="2624138"/>
          <p14:tracePt t="53280" x="1339850" y="2632075"/>
          <p14:tracePt t="53280" x="1458913" y="2647950"/>
          <p14:tracePt t="53280" x="1530350" y="2655888"/>
          <p14:tracePt t="53280" x="1627188" y="2663825"/>
          <p14:tracePt t="53280" x="1658938" y="2671763"/>
          <p14:tracePt t="53280" x="1738313" y="2679700"/>
          <p14:tracePt t="53280" x="1817688" y="2687638"/>
          <p14:tracePt t="53280" x="1962150" y="2695575"/>
          <p14:tracePt t="53280" x="2049463" y="2711450"/>
          <p14:tracePt t="53280" x="2112963" y="2711450"/>
          <p14:tracePt t="53280" x="2208213" y="2735263"/>
          <p14:tracePt t="53280" x="2232025" y="2735263"/>
          <p14:tracePt t="53280" x="2424113" y="2759075"/>
          <p14:tracePt t="53280" x="2527300" y="2767013"/>
          <p14:tracePt t="53280" x="2543175" y="2767013"/>
          <p14:tracePt t="53280" x="2735263" y="2790825"/>
          <p14:tracePt t="53280" x="2838450" y="2806700"/>
          <p14:tracePt t="53280" x="2862263" y="2806700"/>
          <p14:tracePt t="53280" x="3054350" y="2830513"/>
          <p14:tracePt t="53280" x="3157538" y="2838450"/>
          <p14:tracePt t="53280" x="3173413" y="2838450"/>
          <p14:tracePt t="53280" x="3365500" y="2862263"/>
          <p14:tracePt t="53280" x="3500438" y="2870200"/>
          <p14:tracePt t="53280" x="3556000" y="2878138"/>
          <p14:tracePt t="53280" x="3668713" y="2886075"/>
          <p14:tracePt t="53280" x="3898900" y="2927350"/>
          <p14:tracePt t="53280" x="4019550" y="2935288"/>
          <p14:tracePt t="53280" x="4154488" y="2951163"/>
          <p14:tracePt t="53280" x="4210050" y="2951163"/>
          <p14:tracePt t="53280" x="4329113" y="2967038"/>
          <p14:tracePt t="53280" x="4632325" y="2998788"/>
          <p14:tracePt t="53280" x="4752975" y="3006725"/>
          <p14:tracePt t="53280" x="4872038" y="3022600"/>
          <p14:tracePt t="53280" x="4935538" y="3030538"/>
          <p14:tracePt t="53280" x="5262563" y="3054350"/>
          <p14:tracePt t="53280" x="5326063" y="3070225"/>
          <p14:tracePt t="53280" x="5446713" y="3086100"/>
          <p14:tracePt t="53280" x="5732463" y="3109913"/>
          <p14:tracePt t="53280" x="5861050" y="3133725"/>
          <p14:tracePt t="53280" x="6148388" y="3157538"/>
          <p14:tracePt t="53280" x="6259513" y="3165475"/>
          <p14:tracePt t="53280" x="6370638" y="3173413"/>
          <p14:tracePt t="53280" x="6634163" y="3213100"/>
          <p14:tracePt t="53280" x="6737350" y="3221038"/>
          <p14:tracePt t="53280" x="6810375" y="3228975"/>
          <p14:tracePt t="53280" x="7119938" y="3270250"/>
          <p14:tracePt t="53280" x="7200900" y="3278188"/>
          <p14:tracePt t="53280" x="7519988" y="3309938"/>
          <p14:tracePt t="53280" x="7583488" y="3317875"/>
          <p14:tracePt t="53280" x="7910513" y="3357563"/>
          <p14:tracePt t="53280" x="7974013" y="3365500"/>
          <p14:tracePt t="53280" x="8285163" y="3405188"/>
          <p14:tracePt t="53280" x="8364538" y="3413125"/>
          <p14:tracePt t="53280" x="8667750" y="3444875"/>
          <p14:tracePt t="53280" x="8747125" y="3452813"/>
          <p14:tracePt t="53280" x="9050338" y="3492500"/>
          <p14:tracePt t="53280" x="9129713" y="3500438"/>
          <p14:tracePt t="53280" x="9440863" y="3540125"/>
          <p14:tracePt t="53280" x="9512300" y="3548063"/>
          <p14:tracePt t="53280" x="9823450" y="3587750"/>
          <p14:tracePt t="53280" x="9894888" y="3595688"/>
          <p14:tracePt t="53280" x="10206038" y="3629025"/>
          <p14:tracePt t="53280" x="10269538" y="3636963"/>
          <p14:tracePt t="53280" x="10596563" y="3676650"/>
          <p14:tracePt t="53280" x="10661650" y="3684588"/>
          <p14:tracePt t="53280" x="10780713" y="3692525"/>
          <p14:tracePt t="53280" x="11028363" y="3732213"/>
          <p14:tracePt t="53280" x="11139488" y="3740150"/>
          <p14:tracePt t="53280" x="11387138" y="3763963"/>
          <p14:tracePt t="53280" x="11490325" y="3779838"/>
          <p14:tracePt t="53280" x="11753850" y="3803650"/>
          <p14:tracePt t="53280" x="11857038" y="3819525"/>
          <p14:tracePt t="53280" x="12120563" y="3843338"/>
          <p14:tracePt t="53280" x="12120563" y="2543175"/>
          <p14:tracePt t="53280" x="12072938" y="2511425"/>
          <p14:tracePt t="53280" x="12025313" y="2495550"/>
          <p14:tracePt t="53280" x="11976100" y="2463800"/>
          <p14:tracePt t="53280" x="11936413" y="2447925"/>
          <p14:tracePt t="53280" x="11896725" y="2416175"/>
          <p14:tracePt t="53280" x="11841163" y="2392363"/>
          <p14:tracePt t="53280" x="11793538" y="2360613"/>
          <p14:tracePt t="53280" x="11753850" y="2344738"/>
          <p14:tracePt t="53280" x="11706225" y="2320925"/>
          <p14:tracePt t="53280" x="11649075" y="2289175"/>
          <p14:tracePt t="53280" x="11601450" y="2265363"/>
          <p14:tracePt t="53280" x="11585575" y="2265363"/>
          <p14:tracePt t="53280" x="11537950" y="2233613"/>
          <p14:tracePt t="53280" x="11498263" y="2208213"/>
          <p14:tracePt t="53280" x="11418888" y="2168525"/>
          <p14:tracePt t="53280" x="11403013" y="2160588"/>
          <p14:tracePt t="53280" x="11355388" y="2136775"/>
          <p14:tracePt t="53280" x="11306175" y="2112963"/>
          <p14:tracePt t="53280" x="11258550" y="2081213"/>
          <p14:tracePt t="53280" x="11163300" y="2041525"/>
          <p14:tracePt t="53280" x="11139488" y="2025650"/>
          <p14:tracePt t="53280" x="11099800" y="2001838"/>
          <p14:tracePt t="53280" x="11004550" y="1962150"/>
          <p14:tracePt t="53280" x="10955338" y="1938338"/>
          <p14:tracePt t="53280" x="10907713" y="1906588"/>
          <p14:tracePt t="53280" x="10860088" y="1890713"/>
          <p14:tracePt t="53280" x="10852150" y="1873250"/>
          <p14:tracePt t="53280" x="10804525" y="1857375"/>
          <p14:tracePt t="53280" x="10756900" y="1841500"/>
          <p14:tracePt t="53280" x="10661650" y="1785938"/>
          <p14:tracePt t="53280" x="10612438" y="1762125"/>
          <p14:tracePt t="53280" x="10556875" y="1738313"/>
          <p14:tracePt t="53280" x="10509250" y="1714500"/>
          <p14:tracePt t="53280" x="10461625" y="1698625"/>
          <p14:tracePt t="53280" x="10414000" y="1674813"/>
          <p14:tracePt t="53280" x="10358438" y="1651000"/>
          <p14:tracePt t="53280" x="10302875" y="1619250"/>
          <p14:tracePt t="53280" x="10287000" y="1619250"/>
          <p14:tracePt t="53280" x="10245725" y="1587500"/>
          <p14:tracePt t="53280" x="10198100" y="1571625"/>
          <p14:tracePt t="53280" x="10110788" y="1530350"/>
          <p14:tracePt t="53280" x="10063163" y="1506538"/>
          <p14:tracePt t="53280" x="10015538" y="1482725"/>
          <p14:tracePt t="53280" x="9975850" y="1466850"/>
          <p14:tracePt t="53280" x="9894888" y="1435100"/>
          <p14:tracePt t="53280" x="9879013" y="1427163"/>
          <p14:tracePt t="53280" x="9807575" y="1395413"/>
          <p14:tracePt t="53280" x="9759950" y="1371600"/>
          <p14:tracePt t="53280" x="9712325" y="1347788"/>
          <p14:tracePt t="53280" x="9672638" y="1331913"/>
          <p14:tracePt t="53280" x="9625013" y="1308100"/>
          <p14:tracePt t="53280" x="9567863" y="1284288"/>
          <p14:tracePt t="53280" x="9504363" y="1260475"/>
          <p14:tracePt t="53280" x="9456738" y="1236663"/>
          <p14:tracePt t="53280" x="9401175" y="1220788"/>
          <p14:tracePt t="53280" x="9369425" y="1195388"/>
          <p14:tracePt t="53280" x="9313863" y="1179513"/>
          <p14:tracePt t="53280" x="9266238" y="1163638"/>
          <p14:tracePt t="53280" x="9209088" y="1147763"/>
          <p14:tracePt t="53280" x="9161463" y="1108075"/>
          <p14:tracePt t="53280" x="9137650" y="1108075"/>
          <p14:tracePt t="53280" x="9090025" y="1084263"/>
          <p14:tracePt t="53280" x="9042400" y="1068388"/>
          <p14:tracePt t="53280" x="8963025" y="1036638"/>
          <p14:tracePt t="53280" x="8947150" y="1028700"/>
          <p14:tracePt t="53280" x="8907463" y="1004888"/>
          <p14:tracePt t="53280" x="8858250" y="989013"/>
          <p14:tracePt t="53280" x="8810625" y="965200"/>
          <p14:tracePt t="53280" x="8731250" y="933450"/>
          <p14:tracePt t="53280" x="8691563" y="917575"/>
          <p14:tracePt t="53280" x="8659813" y="901700"/>
          <p14:tracePt t="53280" x="8620125" y="885825"/>
          <p14:tracePt t="53280" x="8580438" y="862013"/>
          <p14:tracePt t="53280" x="8515350" y="836613"/>
          <p14:tracePt t="53280" x="8483600" y="820738"/>
          <p14:tracePt t="53280" x="8443913" y="796925"/>
          <p14:tracePt t="53280" x="8420100" y="788988"/>
          <p14:tracePt t="53280" x="8380413" y="773113"/>
          <p14:tracePt t="53280" x="8356600" y="757238"/>
          <p14:tracePt t="53280" x="8332788" y="757238"/>
          <p14:tracePt t="53280" x="8301038" y="741363"/>
          <p14:tracePt t="53280" x="8277225" y="717550"/>
          <p14:tracePt t="53280" x="8245475" y="709613"/>
          <p14:tracePt t="53280" x="8213725" y="693738"/>
          <p14:tracePt t="53280" x="8164513" y="677863"/>
          <p14:tracePt t="53280" x="8140700" y="661988"/>
          <p14:tracePt t="53280" x="8116888" y="654050"/>
          <p14:tracePt t="53280" x="8085138" y="638175"/>
          <p14:tracePt t="53280" x="8061325" y="622300"/>
          <p14:tracePt t="53280" x="8037513" y="614363"/>
          <p14:tracePt t="53280" x="8013700" y="598488"/>
          <p14:tracePt t="53280" x="7974013" y="590550"/>
          <p14:tracePt t="53280" x="7942263" y="566738"/>
          <p14:tracePt t="53280" x="7918450" y="558800"/>
          <p14:tracePt t="53280" x="7894638" y="550863"/>
          <p14:tracePt t="53280" x="7870825" y="534988"/>
          <p14:tracePt t="53280" x="7847013" y="527050"/>
          <p14:tracePt t="53280" x="7821613" y="519113"/>
          <p14:tracePt t="53280" x="7805738" y="501650"/>
          <p14:tracePt t="53280" x="7781925" y="501650"/>
          <p14:tracePt t="53280" x="7773988" y="493713"/>
          <p14:tracePt t="53280" x="7758113" y="485775"/>
          <p14:tracePt t="53280" x="7734300" y="469900"/>
          <p14:tracePt t="53280" x="7710488" y="461963"/>
          <p14:tracePt t="53280" x="7694613" y="454025"/>
          <p14:tracePt t="53280" x="7678738" y="446088"/>
          <p14:tracePt t="53280" x="7662863" y="438150"/>
          <p14:tracePt t="53280" x="7646988" y="430213"/>
          <p14:tracePt t="53280" x="7631113" y="414338"/>
          <p14:tracePt t="53280" x="7615238" y="414338"/>
          <p14:tracePt t="53280" x="7607300" y="414338"/>
          <p14:tracePt t="53280" x="7591425" y="398463"/>
          <p14:tracePt t="53280" x="7583488" y="398463"/>
          <p14:tracePt t="53280" x="7567613" y="382588"/>
          <p14:tracePt t="53280" x="7551738" y="374650"/>
          <p14:tracePt t="53280" x="7535863" y="374650"/>
          <p14:tracePt t="53280" x="7527925" y="358775"/>
          <p14:tracePt t="53280" x="7504113" y="358775"/>
          <p14:tracePt t="53280" x="7478713" y="334963"/>
          <p14:tracePt t="53280" x="7462838" y="327025"/>
          <p14:tracePt t="53280" x="7454900" y="327025"/>
          <p14:tracePt t="53280" x="7439025" y="319088"/>
          <p14:tracePt t="53280" x="7423150" y="311150"/>
          <p14:tracePt t="53280" x="7415213" y="303213"/>
          <p14:tracePt t="53280" x="7399338" y="295275"/>
          <p14:tracePt t="53280" x="7391400" y="287338"/>
          <p14:tracePt t="53280" x="7375525" y="287338"/>
          <p14:tracePt t="53280" x="7367588" y="279400"/>
          <p14:tracePt t="53280" x="7359650" y="279400"/>
          <p14:tracePt t="53280" x="7343775" y="271463"/>
          <p14:tracePt t="53280" x="7335838" y="263525"/>
          <p14:tracePt t="53280" x="7327900" y="255588"/>
          <p14:tracePt t="53280" x="7312025" y="247650"/>
          <p14:tracePt t="53280" x="7296150" y="239713"/>
          <p14:tracePt t="53280" x="7288213" y="239713"/>
          <p14:tracePt t="53280" x="7280275" y="223838"/>
          <p14:tracePt t="53280" x="7272338" y="223838"/>
          <p14:tracePt t="53280" x="7264400" y="223838"/>
          <p14:tracePt t="53280" x="7256463" y="215900"/>
          <p14:tracePt t="53280" x="7248525" y="207963"/>
          <p14:tracePt t="53280" x="7240588" y="207963"/>
          <p14:tracePt t="53280" x="7224713" y="200025"/>
          <p14:tracePt t="53280" x="7216775" y="200025"/>
          <p14:tracePt t="53280" x="7208838" y="200025"/>
          <p14:tracePt t="53280" x="7200900" y="192088"/>
          <p14:tracePt t="53280" x="7200900" y="184150"/>
          <p14:tracePt t="53280" x="7185025" y="184150"/>
          <p14:tracePt t="53280" x="7177088" y="176213"/>
          <p14:tracePt t="53280" x="7161213" y="166688"/>
          <p14:tracePt t="53280" x="7145338" y="158750"/>
          <p14:tracePt t="53280" x="7135813" y="158750"/>
          <p14:tracePt t="53280" x="7127875" y="158750"/>
          <p14:tracePt t="53280" x="7119938" y="150813"/>
          <p14:tracePt t="53280" x="7112000" y="150813"/>
          <p14:tracePt t="53280" x="7104063" y="142875"/>
          <p14:tracePt t="53280" x="7096125" y="142875"/>
          <p14:tracePt t="53280" x="7088188" y="134938"/>
          <p14:tracePt t="53280" x="7080250" y="134938"/>
          <p14:tracePt t="53280" x="7080250" y="127000"/>
          <p14:tracePt t="53280" x="7064375" y="127000"/>
          <p14:tracePt t="53280" x="7056438" y="119063"/>
          <p14:tracePt t="53280" x="7048500" y="119063"/>
          <p14:tracePt t="53280" x="7040563" y="119063"/>
          <p14:tracePt t="53280" x="7032625" y="111125"/>
          <p14:tracePt t="53280" x="7024688" y="111125"/>
          <p14:tracePt t="53280" x="7016750" y="111125"/>
          <p14:tracePt t="53280" x="7008813" y="111125"/>
          <p14:tracePt t="53280" x="7000875" y="103188"/>
          <p14:tracePt t="53280" x="6992938" y="95250"/>
          <p14:tracePt t="53280" x="6985000" y="95250"/>
          <p14:tracePt t="53280" x="6969125" y="95250"/>
          <p14:tracePt t="53280" x="6961188" y="87313"/>
          <p14:tracePt t="53280" x="6953250" y="87313"/>
          <p14:tracePt t="53280" x="6945313" y="79375"/>
          <p14:tracePt t="53280" x="6937375" y="79375"/>
          <p14:tracePt t="53280" x="6929438" y="79375"/>
          <p14:tracePt t="53280" x="6921500" y="71438"/>
          <p14:tracePt t="53280" x="6905625" y="71438"/>
          <p14:tracePt t="53280" x="6897688" y="71438"/>
          <p14:tracePt t="53280" x="6889750" y="63500"/>
          <p14:tracePt t="53280" x="6881813" y="63500"/>
          <p14:tracePt t="53280" x="6873875" y="55563"/>
          <p14:tracePt t="53280" x="6865938" y="55563"/>
          <p14:tracePt t="53280" x="6850063" y="55563"/>
          <p14:tracePt t="53280" x="6842125" y="55563"/>
          <p14:tracePt t="53280" x="6834188" y="47625"/>
          <p14:tracePt t="53280" x="6818313" y="47625"/>
          <p14:tracePt t="53280" x="6810375" y="39688"/>
          <p14:tracePt t="53280" x="6802438" y="39688"/>
          <p14:tracePt t="53280" x="6784975" y="39688"/>
          <p14:tracePt t="53280" x="6777038" y="39688"/>
          <p14:tracePt t="53280" x="6769100" y="31750"/>
          <p14:tracePt t="53280" x="6753225" y="31750"/>
          <p14:tracePt t="53280" x="6745288" y="23813"/>
          <p14:tracePt t="53280" x="6729413" y="23813"/>
          <p14:tracePt t="53280" x="6713538" y="23813"/>
          <p14:tracePt t="53280" x="6697663" y="15875"/>
          <p14:tracePt t="53280" x="6673850" y="7938"/>
          <p14:tracePt t="53280" x="6665913" y="0"/>
          <p14:tracePt t="53280" x="6650038" y="0"/>
          <p14:tracePt t="53280" x="6634163" y="0"/>
          <p14:tracePt t="53280" x="6618288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615F9D-F7D3-465C-9EFE-CF0CECEC4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87" y="1091854"/>
            <a:ext cx="8305800" cy="1533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43489-5E20-4CC1-A146-0F7D5021F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60" y="564460"/>
            <a:ext cx="28003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70D19-304A-456C-BABF-22CAD4EE8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87" y="3252787"/>
            <a:ext cx="5867400" cy="352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F735D3-E19C-4B79-8F29-806323B58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87" y="4222680"/>
            <a:ext cx="9267825" cy="523875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401B7CB1-C769-4B92-9A2D-E883FA2A2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5369" y="5202513"/>
            <a:ext cx="2295525" cy="1352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982B1A-369F-4F14-864C-8C1BBC1B8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87" y="5878788"/>
            <a:ext cx="3619500" cy="247650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DB89051B-208B-4E98-B517-6DB3B82B2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8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01"/>
    </mc:Choice>
    <mc:Fallback xmlns="">
      <p:transition spd="slow" advTm="21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57" x="15875" y="2265363"/>
          <p14:tracePt t="12757" x="39688" y="2281238"/>
          <p14:tracePt t="12758" x="55563" y="2297113"/>
          <p14:tracePt t="12759" x="79375" y="2312988"/>
          <p14:tracePt t="12760" x="103188" y="2328863"/>
          <p14:tracePt t="12761" x="111125" y="2336800"/>
          <p14:tracePt t="12762" x="142875" y="2352675"/>
          <p14:tracePt t="12763" x="142875" y="2360613"/>
          <p14:tracePt t="12764" x="166688" y="2376488"/>
          <p14:tracePt t="12765" x="192088" y="2392363"/>
          <p14:tracePt t="12766" x="200025" y="2400300"/>
          <p14:tracePt t="12767" x="215900" y="2416175"/>
          <p14:tracePt t="12768" x="247650" y="2432050"/>
          <p14:tracePt t="12769" x="255588" y="2447925"/>
          <p14:tracePt t="12770" x="271463" y="2455863"/>
          <p14:tracePt t="12771" x="295275" y="2471738"/>
          <p14:tracePt t="12772" x="311150" y="2479675"/>
          <p14:tracePt t="12773" x="327025" y="2495550"/>
          <p14:tracePt t="12774" x="342900" y="2503488"/>
          <p14:tracePt t="12775" x="358775" y="2519363"/>
          <p14:tracePt t="12776" x="382588" y="2535238"/>
          <p14:tracePt t="12777" x="406400" y="2551113"/>
          <p14:tracePt t="12778" x="414338" y="2559050"/>
          <p14:tracePt t="12779" x="430213" y="2566988"/>
          <p14:tracePt t="12780" x="446088" y="2584450"/>
          <p14:tracePt t="12781" x="461963" y="2592388"/>
          <p14:tracePt t="12782" x="477838" y="2608263"/>
          <p14:tracePt t="12783" x="485775" y="2608263"/>
          <p14:tracePt t="12784" x="501650" y="2624138"/>
          <p14:tracePt t="12785" x="517525" y="2624138"/>
          <p14:tracePt t="12786" x="527050" y="2632075"/>
          <p14:tracePt t="12787" x="550863" y="2647950"/>
          <p14:tracePt t="12789" x="566738" y="2655888"/>
          <p14:tracePt t="12790" x="582613" y="2663825"/>
          <p14:tracePt t="12791" x="590550" y="2671763"/>
          <p14:tracePt t="12792" x="606425" y="2679700"/>
          <p14:tracePt t="12793" x="614363" y="2687638"/>
          <p14:tracePt t="12795" x="622300" y="2695575"/>
          <p14:tracePt t="12795" x="630238" y="2695575"/>
          <p14:tracePt t="12796" x="646113" y="2703513"/>
          <p14:tracePt t="12797" x="654050" y="2711450"/>
          <p14:tracePt t="12798" x="661988" y="2711450"/>
          <p14:tracePt t="12799" x="677863" y="2719388"/>
          <p14:tracePt t="12801" x="685800" y="2719388"/>
          <p14:tracePt t="12802" x="701675" y="2735263"/>
          <p14:tracePt t="12804" x="709613" y="2743200"/>
          <p14:tracePt t="12805" x="717550" y="2743200"/>
          <p14:tracePt t="12807" x="733425" y="2751138"/>
          <p14:tracePt t="12809" x="741363" y="2751138"/>
          <p14:tracePt t="12810" x="741363" y="2759075"/>
          <p14:tracePt t="12811" x="757238" y="2759075"/>
          <p14:tracePt t="12813" x="765175" y="2759075"/>
          <p14:tracePt t="12814" x="765175" y="2767013"/>
          <p14:tracePt t="12815" x="773113" y="2774950"/>
          <p14:tracePt t="12817" x="781050" y="2774950"/>
          <p14:tracePt t="12819" x="788988" y="2774950"/>
          <p14:tracePt t="12820" x="788988" y="2782888"/>
          <p14:tracePt t="12821" x="796925" y="2782888"/>
          <p14:tracePt t="12823" x="804863" y="2782888"/>
          <p14:tracePt t="12824" x="804863" y="2790825"/>
          <p14:tracePt t="12825" x="812800" y="2790825"/>
          <p14:tracePt t="12826" x="820738" y="2790825"/>
          <p14:tracePt t="12829" x="828675" y="2798763"/>
          <p14:tracePt t="12831" x="836613" y="2806700"/>
          <p14:tracePt t="12832" x="844550" y="2806700"/>
          <p14:tracePt t="12834" x="852488" y="2814638"/>
          <p14:tracePt t="12837" x="860425" y="2814638"/>
          <p14:tracePt t="12838" x="860425" y="2822575"/>
          <p14:tracePt t="12839" x="868363" y="2822575"/>
          <p14:tracePt t="12840" x="877888" y="2830513"/>
          <p14:tracePt t="12842" x="885825" y="2838450"/>
          <p14:tracePt t="12844" x="893763" y="2846388"/>
          <p14:tracePt t="12846" x="901700" y="2846388"/>
          <p14:tracePt t="12847" x="909638" y="2862263"/>
          <p14:tracePt t="12849" x="917575" y="2862263"/>
          <p14:tracePt t="12850" x="917575" y="2870200"/>
          <p14:tracePt t="12851" x="925513" y="2878138"/>
          <p14:tracePt t="12852" x="933450" y="2878138"/>
          <p14:tracePt t="12853" x="933450" y="2886075"/>
          <p14:tracePt t="12854" x="941388" y="2894013"/>
          <p14:tracePt t="12856" x="949325" y="2901950"/>
          <p14:tracePt t="12858" x="965200" y="2919413"/>
          <p14:tracePt t="12860" x="965200" y="2927350"/>
          <p14:tracePt t="12861" x="981075" y="2927350"/>
          <p14:tracePt t="12863" x="989013" y="2943225"/>
          <p14:tracePt t="12865" x="989013" y="2951163"/>
          <p14:tracePt t="12866" x="996950" y="2951163"/>
          <p14:tracePt t="12867" x="996950" y="2959100"/>
          <p14:tracePt t="12868" x="1004888" y="2967038"/>
          <p14:tracePt t="12869" x="1012825" y="2967038"/>
          <p14:tracePt t="12870" x="1020763" y="2974975"/>
          <p14:tracePt t="12872" x="1020763" y="2982913"/>
          <p14:tracePt t="12874" x="1036638" y="2990850"/>
          <p14:tracePt t="12875" x="1036638" y="2998788"/>
          <p14:tracePt t="12876" x="1044575" y="2998788"/>
          <p14:tracePt t="12877" x="1044575" y="3006725"/>
          <p14:tracePt t="12879" x="1052513" y="3014663"/>
          <p14:tracePt t="12882" x="1052513" y="3022600"/>
          <p14:tracePt t="12883" x="1060450" y="3030538"/>
          <p14:tracePt t="12884" x="1068388" y="3030538"/>
          <p14:tracePt t="12886" x="1068388" y="3038475"/>
          <p14:tracePt t="12889" x="1076325" y="3046413"/>
          <p14:tracePt t="12891" x="1076325" y="3054350"/>
          <p14:tracePt t="12893" x="1084263" y="3062288"/>
          <p14:tracePt t="12895" x="1084263" y="3070225"/>
          <p14:tracePt t="12899" x="1084263" y="3078163"/>
          <p14:tracePt t="12901" x="1092200" y="3078163"/>
          <p14:tracePt t="12903" x="1092200" y="3086100"/>
          <p14:tracePt t="12904" x="1092200" y="3094038"/>
          <p14:tracePt t="12905" x="1100138" y="3094038"/>
          <p14:tracePt t="12908" x="1100138" y="3101975"/>
          <p14:tracePt t="12911" x="1100138" y="3109913"/>
          <p14:tracePt t="12915" x="1100138" y="3117850"/>
          <p14:tracePt t="12917" x="1100138" y="3125788"/>
          <p14:tracePt t="12919" x="1108075" y="3125788"/>
          <p14:tracePt t="12920" x="1108075" y="3133725"/>
          <p14:tracePt t="12922" x="1108075" y="3141663"/>
          <p14:tracePt t="12928" x="1116013" y="3165475"/>
          <p14:tracePt t="12930" x="1116013" y="3173413"/>
          <p14:tracePt t="12933" x="1123950" y="3181350"/>
          <p14:tracePt t="12934" x="1123950" y="3189288"/>
          <p14:tracePt t="12935" x="1131888" y="3197225"/>
          <p14:tracePt t="12937" x="1131888" y="3205163"/>
          <p14:tracePt t="12939" x="1139825" y="3213100"/>
          <p14:tracePt t="12940" x="1139825" y="3221038"/>
          <p14:tracePt t="12942" x="1139825" y="3228975"/>
          <p14:tracePt t="12943" x="1139825" y="3236913"/>
          <p14:tracePt t="12944" x="1147763" y="3244850"/>
          <p14:tracePt t="12945" x="1147763" y="3252788"/>
          <p14:tracePt t="12946" x="1155700" y="3252788"/>
          <p14:tracePt t="12947" x="1155700" y="3262313"/>
          <p14:tracePt t="12948" x="1155700" y="3270250"/>
          <p14:tracePt t="12949" x="1163638" y="3278188"/>
          <p14:tracePt t="12950" x="1163638" y="3286125"/>
          <p14:tracePt t="12952" x="1163638" y="3294063"/>
          <p14:tracePt t="12953" x="1171575" y="3302000"/>
          <p14:tracePt t="12954" x="1171575" y="3309938"/>
          <p14:tracePt t="12955" x="1179513" y="3317875"/>
          <p14:tracePt t="12957" x="1179513" y="3325813"/>
          <p14:tracePt t="12958" x="1179513" y="3333750"/>
          <p14:tracePt t="12959" x="1187450" y="3341688"/>
          <p14:tracePt t="12960" x="1187450" y="3349625"/>
          <p14:tracePt t="12962" x="1195388" y="3357563"/>
          <p14:tracePt t="12963" x="1195388" y="3365500"/>
          <p14:tracePt t="12964" x="1195388" y="3373438"/>
          <p14:tracePt t="12966" x="1203325" y="3381375"/>
          <p14:tracePt t="12967" x="1203325" y="3389313"/>
          <p14:tracePt t="12968" x="1211263" y="3389313"/>
          <p14:tracePt t="12969" x="1211263" y="3397250"/>
          <p14:tracePt t="12970" x="1220788" y="3405188"/>
          <p14:tracePt t="12971" x="1220788" y="3413125"/>
          <p14:tracePt t="12973" x="1220788" y="3421063"/>
          <p14:tracePt t="12974" x="1228725" y="3429000"/>
          <p14:tracePt t="12975" x="1236663" y="3429000"/>
          <p14:tracePt t="12976" x="1236663" y="3436938"/>
          <p14:tracePt t="12977" x="1244600" y="3444875"/>
          <p14:tracePt t="12978" x="1244600" y="3452813"/>
          <p14:tracePt t="12981" x="1252538" y="3468688"/>
          <p14:tracePt t="12982" x="1260475" y="3476625"/>
          <p14:tracePt t="12984" x="1268413" y="3484563"/>
          <p14:tracePt t="12985" x="1276350" y="3492500"/>
          <p14:tracePt t="12987" x="1284288" y="3492500"/>
          <p14:tracePt t="12988" x="1284288" y="3500438"/>
          <p14:tracePt t="12989" x="1284288" y="3508375"/>
          <p14:tracePt t="12990" x="1292225" y="3516313"/>
          <p14:tracePt t="12992" x="1300163" y="3516313"/>
          <p14:tracePt t="12993" x="1308100" y="3524250"/>
          <p14:tracePt t="12994" x="1308100" y="3532188"/>
          <p14:tracePt t="12995" x="1316038" y="3532188"/>
          <p14:tracePt t="12996" x="1316038" y="3540125"/>
          <p14:tracePt t="12997" x="1323975" y="3540125"/>
          <p14:tracePt t="12998" x="1323975" y="3548063"/>
          <p14:tracePt t="12999" x="1331913" y="3548063"/>
          <p14:tracePt t="13000" x="1339850" y="3556000"/>
          <p14:tracePt t="13002" x="1339850" y="3563938"/>
          <p14:tracePt t="13003" x="1347788" y="3563938"/>
          <p14:tracePt t="13004" x="1355725" y="3571875"/>
          <p14:tracePt t="13006" x="1363663" y="3579813"/>
          <p14:tracePt t="13007" x="1371600" y="3579813"/>
          <p14:tracePt t="13010" x="1379538" y="3587750"/>
          <p14:tracePt t="13011" x="1387475" y="3595688"/>
          <p14:tracePt t="13012" x="1395413" y="3595688"/>
          <p14:tracePt t="13014" x="1395413" y="3605213"/>
          <p14:tracePt t="13015" x="1403350" y="3605213"/>
          <p14:tracePt t="13017" x="1411288" y="3613150"/>
          <p14:tracePt t="13018" x="1411288" y="3621088"/>
          <p14:tracePt t="13019" x="1419225" y="3621088"/>
          <p14:tracePt t="13020" x="1427163" y="3621088"/>
          <p14:tracePt t="13021" x="1427163" y="3629025"/>
          <p14:tracePt t="13022" x="1435100" y="3629025"/>
          <p14:tracePt t="13024" x="1443038" y="3636963"/>
          <p14:tracePt t="13026" x="1450975" y="3636963"/>
          <p14:tracePt t="13027" x="1450975" y="3644900"/>
          <p14:tracePt t="13028" x="1458913" y="3644900"/>
          <p14:tracePt t="13030" x="1466850" y="3644900"/>
          <p14:tracePt t="13031" x="1466850" y="3652838"/>
          <p14:tracePt t="13032" x="1474788" y="3660775"/>
          <p14:tracePt t="13034" x="1482725" y="3660775"/>
          <p14:tracePt t="13035" x="1490663" y="3668713"/>
          <p14:tracePt t="13038" x="1498600" y="3676650"/>
          <p14:tracePt t="13040" x="1506538" y="3684588"/>
          <p14:tracePt t="13043" x="1514475" y="3684588"/>
          <p14:tracePt t="13044" x="1522413" y="3692525"/>
          <p14:tracePt t="13046" x="1530350" y="3692525"/>
          <p14:tracePt t="13047" x="1530350" y="3700463"/>
          <p14:tracePt t="13049" x="1538288" y="3700463"/>
          <p14:tracePt t="13051" x="1538288" y="3708400"/>
          <p14:tracePt t="13052" x="1546225" y="3708400"/>
          <p14:tracePt t="13053" x="1546225" y="3716338"/>
          <p14:tracePt t="13054" x="1554163" y="3716338"/>
          <p14:tracePt t="13056" x="1554163" y="3724275"/>
          <p14:tracePt t="13057" x="1562100" y="3724275"/>
          <p14:tracePt t="13061" x="1562100" y="3732213"/>
          <p14:tracePt t="13063" x="1571625" y="3732213"/>
          <p14:tracePt t="13067" x="1571625" y="3740150"/>
          <p14:tracePt t="13070" x="1579563" y="3740150"/>
          <p14:tracePt t="13072" x="1579563" y="3748088"/>
          <p14:tracePt t="13073" x="1587500" y="3748088"/>
          <p14:tracePt t="13078" x="1587500" y="3756025"/>
          <p14:tracePt t="13086" x="1587500" y="3763963"/>
          <p14:tracePt t="13089" x="1595438" y="3763963"/>
          <p14:tracePt t="13095" x="1595438" y="3771900"/>
          <p14:tracePt t="13102" x="1603375" y="3771900"/>
          <p14:tracePt t="13132" x="1611313" y="3771900"/>
          <p14:tracePt t="13134" x="1611313" y="3779838"/>
          <p14:tracePt t="13139" x="1619250" y="3779838"/>
          <p14:tracePt t="13142" x="1619250" y="3787775"/>
          <p14:tracePt t="13151" x="1627188" y="3787775"/>
          <p14:tracePt t="13158" x="1635125" y="3787775"/>
          <p14:tracePt t="13159" x="1635125" y="3795713"/>
          <p14:tracePt t="13163" x="1643063" y="3795713"/>
          <p14:tracePt t="13166" x="1651000" y="3795713"/>
          <p14:tracePt t="13171" x="1658938" y="3795713"/>
          <p14:tracePt t="13172" x="1658938" y="3803650"/>
          <p14:tracePt t="13175" x="1666875" y="3803650"/>
          <p14:tracePt t="13180" x="1674813" y="3803650"/>
          <p14:tracePt t="13181" x="1674813" y="3811588"/>
          <p14:tracePt t="13183" x="1682750" y="3811588"/>
          <p14:tracePt t="13188" x="1690688" y="3811588"/>
          <p14:tracePt t="13192" x="1698625" y="3819525"/>
          <p14:tracePt t="13197" x="1706563" y="3819525"/>
          <p14:tracePt t="13199" x="1714500" y="3819525"/>
          <p14:tracePt t="13202" x="1722438" y="3819525"/>
          <p14:tracePt t="13205" x="1730375" y="3819525"/>
          <p14:tracePt t="13208" x="1738313" y="3819525"/>
          <p14:tracePt t="13210" x="1746250" y="3819525"/>
          <p14:tracePt t="13213" x="1754188" y="3819525"/>
          <p14:tracePt t="13216" x="1762125" y="3819525"/>
          <p14:tracePt t="13219" x="1770063" y="3819525"/>
          <p14:tracePt t="13223" x="1778000" y="3819525"/>
          <p14:tracePt t="13225" x="1785938" y="3819525"/>
          <p14:tracePt t="13228" x="1793875" y="3819525"/>
          <p14:tracePt t="13232" x="1801813" y="3819525"/>
          <p14:tracePt t="13236" x="1809750" y="3819525"/>
          <p14:tracePt t="13239" x="1817688" y="3819525"/>
          <p14:tracePt t="13521" x="1817688" y="3811588"/>
          <p14:tracePt t="13524" x="1817688" y="3803650"/>
          <p14:tracePt t="13525" x="1809750" y="3803650"/>
          <p14:tracePt t="13528" x="1809750" y="3795713"/>
          <p14:tracePt t="13530" x="1801813" y="3795713"/>
          <p14:tracePt t="13531" x="1801813" y="3787775"/>
          <p14:tracePt t="13533" x="1801813" y="3779838"/>
          <p14:tracePt t="13534" x="1793875" y="3779838"/>
          <p14:tracePt t="13537" x="1793875" y="3771900"/>
          <p14:tracePt t="13538" x="1785938" y="3771900"/>
          <p14:tracePt t="13541" x="1778000" y="3763963"/>
          <p14:tracePt t="13545" x="1778000" y="3756025"/>
          <p14:tracePt t="13546" x="1770063" y="3756025"/>
          <p14:tracePt t="13548" x="1770063" y="3748088"/>
          <p14:tracePt t="13556" x="1762125" y="3748088"/>
          <p14:tracePt t="13560" x="1762125" y="3740150"/>
          <p14:tracePt t="13648" x="1762125" y="3732213"/>
          <p14:tracePt t="13649" x="1754188" y="3732213"/>
          <p14:tracePt t="13657" x="1746250" y="3732213"/>
          <p14:tracePt t="13658" x="1746250" y="3724275"/>
          <p14:tracePt t="13660" x="1738313" y="3724275"/>
          <p14:tracePt t="13664" x="1738313" y="3716338"/>
          <p14:tracePt t="13666" x="1730375" y="3708400"/>
          <p14:tracePt t="13678" x="1722438" y="3708400"/>
          <p14:tracePt t="14060" x="1722438" y="3700463"/>
          <p14:tracePt t="14066" x="1730375" y="3700463"/>
          <p14:tracePt t="14071" x="1738313" y="3700463"/>
          <p14:tracePt t="14073" x="1746250" y="3700463"/>
          <p14:tracePt t="14078" x="1754188" y="3700463"/>
          <p14:tracePt t="14082" x="1762125" y="3700463"/>
          <p14:tracePt t="14086" x="1770063" y="3700463"/>
          <p14:tracePt t="14090" x="1778000" y="3700463"/>
          <p14:tracePt t="14091" x="1785938" y="3700463"/>
          <p14:tracePt t="14096" x="1793875" y="3692525"/>
          <p14:tracePt t="14100" x="1801813" y="3692525"/>
          <p14:tracePt t="14104" x="1809750" y="3692525"/>
          <p14:tracePt t="14108" x="1817688" y="3692525"/>
          <p14:tracePt t="14113" x="1825625" y="3692525"/>
          <p14:tracePt t="14119" x="1833563" y="3692525"/>
          <p14:tracePt t="14124" x="1841500" y="3692525"/>
          <p14:tracePt t="14126" x="1849438" y="3692525"/>
          <p14:tracePt t="14130" x="1857375" y="3692525"/>
          <p14:tracePt t="14133" x="1865313" y="3692525"/>
          <p14:tracePt t="14136" x="1873250" y="3692525"/>
          <p14:tracePt t="14137" x="1881188" y="3692525"/>
          <p14:tracePt t="14140" x="1889125" y="3692525"/>
          <p14:tracePt t="14143" x="1897063" y="3692525"/>
          <p14:tracePt t="14145" x="1905000" y="3692525"/>
          <p14:tracePt t="14146" x="1912938" y="3692525"/>
          <p14:tracePt t="14149" x="1922463" y="3692525"/>
          <p14:tracePt t="14151" x="1930400" y="3692525"/>
          <p14:tracePt t="14153" x="1938338" y="3692525"/>
          <p14:tracePt t="14154" x="1946275" y="3692525"/>
          <p14:tracePt t="14156" x="1954213" y="3692525"/>
          <p14:tracePt t="14158" x="1962150" y="3692525"/>
          <p14:tracePt t="14160" x="1970088" y="3692525"/>
          <p14:tracePt t="14161" x="1978025" y="3684588"/>
          <p14:tracePt t="14163" x="1985963" y="3684588"/>
          <p14:tracePt t="14165" x="1993900" y="3684588"/>
          <p14:tracePt t="14166" x="2001838" y="3684588"/>
          <p14:tracePt t="14168" x="2009775" y="3684588"/>
          <p14:tracePt t="14170" x="2017713" y="3684588"/>
          <p14:tracePt t="14172" x="2025650" y="3684588"/>
          <p14:tracePt t="14174" x="2033588" y="3684588"/>
          <p14:tracePt t="14175" x="2041525" y="3676650"/>
          <p14:tracePt t="14177" x="2049463" y="3676650"/>
          <p14:tracePt t="14179" x="2057400" y="3676650"/>
          <p14:tracePt t="14183" x="2065338" y="3676650"/>
          <p14:tracePt t="14184" x="2073275" y="3676650"/>
          <p14:tracePt t="14187" x="2081213" y="3676650"/>
          <p14:tracePt t="14188" x="2081213" y="3668713"/>
          <p14:tracePt t="14190" x="2089150" y="3668713"/>
          <p14:tracePt t="14194" x="2097088" y="3668713"/>
          <p14:tracePt t="14198" x="2105025" y="3668713"/>
          <p14:tracePt t="14207" x="2112963" y="3668713"/>
          <p14:tracePt t="14271" x="2120900" y="3668713"/>
          <p14:tracePt t="14278" x="2120900" y="3660775"/>
          <p14:tracePt t="14281" x="2128838" y="3660775"/>
          <p14:tracePt t="14284" x="2136775" y="3660775"/>
          <p14:tracePt t="14293" x="2144713" y="3660775"/>
          <p14:tracePt t="14302" x="2152650" y="3660775"/>
          <p14:tracePt t="14337" x="2160588" y="3660775"/>
          <p14:tracePt t="14353" x="2168525" y="3660775"/>
          <p14:tracePt t="14377" x="2176463" y="3660775"/>
          <p14:tracePt t="14402" x="2184400" y="3660775"/>
          <p14:tracePt t="14419" x="2192338" y="3660775"/>
          <p14:tracePt t="14428" x="2200275" y="3660775"/>
          <p14:tracePt t="14432" x="2208213" y="3660775"/>
          <p14:tracePt t="14438" x="2216150" y="3660775"/>
          <p14:tracePt t="14443" x="2224088" y="3660775"/>
          <p14:tracePt t="14448" x="2232025" y="3660775"/>
          <p14:tracePt t="14450" x="2239963" y="3660775"/>
          <p14:tracePt t="14454" x="2247900" y="3660775"/>
          <p14:tracePt t="14458" x="2255838" y="3660775"/>
          <p14:tracePt t="14462" x="2265363" y="3660775"/>
          <p14:tracePt t="14463" x="2273300" y="3660775"/>
          <p14:tracePt t="14468" x="2281238" y="3668713"/>
          <p14:tracePt t="14474" x="2289175" y="3668713"/>
          <p14:tracePt t="14480" x="2297113" y="3668713"/>
          <p14:tracePt t="14484" x="2305050" y="3668713"/>
          <p14:tracePt t="14519" x="2312988" y="3668713"/>
          <p14:tracePt t="14529" x="2320925" y="3668713"/>
          <p14:tracePt t="14536" x="2328863" y="3668713"/>
          <p14:tracePt t="14538" x="2336800" y="3668713"/>
          <p14:tracePt t="14541" x="2344738" y="3668713"/>
          <p14:tracePt t="14544" x="2352675" y="3668713"/>
          <p14:tracePt t="14546" x="2360613" y="3668713"/>
          <p14:tracePt t="14547" x="2368550" y="3668713"/>
          <p14:tracePt t="14550" x="2376488" y="3668713"/>
          <p14:tracePt t="14551" x="2376488" y="3676650"/>
          <p14:tracePt t="14552" x="2384425" y="3676650"/>
          <p14:tracePt t="14554" x="2392363" y="3676650"/>
          <p14:tracePt t="14555" x="2392363" y="3684588"/>
          <p14:tracePt t="14556" x="2400300" y="3684588"/>
          <p14:tracePt t="14557" x="2408238" y="3684588"/>
          <p14:tracePt t="14559" x="2416175" y="3684588"/>
          <p14:tracePt t="14561" x="2424113" y="3684588"/>
          <p14:tracePt t="14564" x="2432050" y="3684588"/>
          <p14:tracePt t="14565" x="2439988" y="3684588"/>
          <p14:tracePt t="14567" x="2447925" y="3684588"/>
          <p14:tracePt t="14571" x="2455863" y="3684588"/>
          <p14:tracePt t="14573" x="2463800" y="3684588"/>
          <p14:tracePt t="14574" x="2471738" y="3684588"/>
          <p14:tracePt t="14576" x="2471738" y="3692525"/>
          <p14:tracePt t="14579" x="2479675" y="3692525"/>
          <p14:tracePt t="14580" x="2487613" y="3692525"/>
          <p14:tracePt t="14585" x="2495550" y="3692525"/>
          <p14:tracePt t="14587" x="2503488" y="3692525"/>
          <p14:tracePt t="14591" x="2511425" y="3692525"/>
          <p14:tracePt t="14600" x="2519363" y="3692525"/>
          <p14:tracePt t="15122" x="2527300" y="3692525"/>
          <p14:tracePt t="15128" x="2535238" y="3692525"/>
          <p14:tracePt t="15129" x="2543175" y="3692525"/>
          <p14:tracePt t="15133" x="2551113" y="3692525"/>
          <p14:tracePt t="15137" x="2559050" y="3692525"/>
          <p14:tracePt t="15140" x="2559050" y="3700463"/>
          <p14:tracePt t="15141" x="2566988" y="3700463"/>
          <p14:tracePt t="15143" x="2574925" y="3700463"/>
          <p14:tracePt t="15147" x="2582863" y="3700463"/>
          <p14:tracePt t="15154" x="2590800" y="3700463"/>
          <p14:tracePt t="15160" x="2598738" y="3700463"/>
          <p14:tracePt t="15164" x="2606675" y="3700463"/>
          <p14:tracePt t="15180" x="2616200" y="3700463"/>
          <p14:tracePt t="15212" x="2624138" y="3700463"/>
          <p14:tracePt t="15220" x="2632075" y="3700463"/>
          <p14:tracePt t="15222" x="2640013" y="3700463"/>
          <p14:tracePt t="15228" x="2647950" y="3700463"/>
          <p14:tracePt t="15232" x="2647950" y="3708400"/>
          <p14:tracePt t="15234" x="2655888" y="3708400"/>
          <p14:tracePt t="15239" x="2663825" y="3708400"/>
          <p14:tracePt t="15242" x="2671763" y="3708400"/>
          <p14:tracePt t="15248" x="2679700" y="3708400"/>
          <p14:tracePt t="15253" x="2679700" y="3716338"/>
          <p14:tracePt t="15255" x="2687638" y="3716338"/>
          <p14:tracePt t="15263" x="2695575" y="3716338"/>
          <p14:tracePt t="15339" x="2703513" y="3716338"/>
          <p14:tracePt t="16719" x="2711450" y="3716338"/>
          <p14:tracePt t="16764" x="2719388" y="3716338"/>
          <p14:tracePt t="16782" x="2727325" y="3716338"/>
          <p14:tracePt t="16790" x="2735263" y="3716338"/>
          <p14:tracePt t="16795" x="2743200" y="3716338"/>
          <p14:tracePt t="16800" x="2743200" y="3724275"/>
          <p14:tracePt t="16803" x="2751138" y="3724275"/>
          <p14:tracePt t="16809" x="2759075" y="3724275"/>
          <p14:tracePt t="16816" x="2767013" y="3724275"/>
          <p14:tracePt t="16819" x="2774950" y="3724275"/>
          <p14:tracePt t="16833" x="2782888" y="3724275"/>
          <p14:tracePt t="20561" x="2774950" y="3724275"/>
          <p14:tracePt t="20563" x="2767013" y="3724275"/>
          <p14:tracePt t="20566" x="2759075" y="3724275"/>
          <p14:tracePt t="20569" x="2751138" y="3716338"/>
          <p14:tracePt t="20571" x="2743200" y="3716338"/>
          <p14:tracePt t="20572" x="2735263" y="3716338"/>
          <p14:tracePt t="20574" x="2727325" y="3708400"/>
          <p14:tracePt t="20576" x="2719388" y="3708400"/>
          <p14:tracePt t="20577" x="2711450" y="3700463"/>
          <p14:tracePt t="20578" x="2703513" y="3700463"/>
          <p14:tracePt t="20579" x="2695575" y="3692525"/>
          <p14:tracePt t="20581" x="2679700" y="3692525"/>
          <p14:tracePt t="20582" x="2671763" y="3684588"/>
          <p14:tracePt t="20583" x="2663825" y="3684588"/>
          <p14:tracePt t="20584" x="2655888" y="3684588"/>
          <p14:tracePt t="20585" x="2647950" y="3676650"/>
          <p14:tracePt t="20586" x="2632075" y="3668713"/>
          <p14:tracePt t="20587" x="2624138" y="3668713"/>
          <p14:tracePt t="20589" x="2606675" y="3668713"/>
          <p14:tracePt t="20590" x="2598738" y="3660775"/>
          <p14:tracePt t="20591" x="2582863" y="3652838"/>
          <p14:tracePt t="20593" x="2566988" y="3644900"/>
          <p14:tracePt t="20594" x="2559050" y="3644900"/>
          <p14:tracePt t="20595" x="2543175" y="3644900"/>
          <p14:tracePt t="20596" x="2535238" y="3636963"/>
          <p14:tracePt t="20597" x="2519363" y="3629025"/>
          <p14:tracePt t="20598" x="2503488" y="3621088"/>
          <p14:tracePt t="20599" x="2495550" y="3621088"/>
          <p14:tracePt t="20600" x="2487613" y="3613150"/>
          <p14:tracePt t="20601" x="2471738" y="3613150"/>
          <p14:tracePt t="20602" x="2455863" y="3605213"/>
          <p14:tracePt t="20603" x="2447925" y="3595688"/>
          <p14:tracePt t="20604" x="2432050" y="3587750"/>
          <p14:tracePt t="20605" x="2408238" y="3587750"/>
          <p14:tracePt t="20606" x="2400300" y="3579813"/>
          <p14:tracePt t="20607" x="2376488" y="3571875"/>
          <p14:tracePt t="20608" x="2360613" y="3563938"/>
          <p14:tracePt t="20609" x="2336800" y="3556000"/>
          <p14:tracePt t="20610" x="2312988" y="3548063"/>
          <p14:tracePt t="20611" x="2297113" y="3540125"/>
          <p14:tracePt t="20612" x="2281238" y="3532188"/>
          <p14:tracePt t="20613" x="2265363" y="3524250"/>
          <p14:tracePt t="20614" x="2247900" y="3524250"/>
          <p14:tracePt t="20615" x="2224088" y="3508375"/>
          <p14:tracePt t="20616" x="2208213" y="3508375"/>
          <p14:tracePt t="20617" x="2192338" y="3500438"/>
          <p14:tracePt t="20618" x="2168525" y="3492500"/>
          <p14:tracePt t="20619" x="2152650" y="3484563"/>
          <p14:tracePt t="20620" x="2136775" y="3476625"/>
          <p14:tracePt t="20621" x="2112963" y="3476625"/>
          <p14:tracePt t="20622" x="2097088" y="3460750"/>
          <p14:tracePt t="20623" x="2081213" y="3452813"/>
          <p14:tracePt t="20624" x="2065338" y="3452813"/>
          <p14:tracePt t="20625" x="2041525" y="3444875"/>
          <p14:tracePt t="20626" x="2009775" y="3429000"/>
          <p14:tracePt t="20627" x="1985963" y="3421063"/>
          <p14:tracePt t="20629" x="1938338" y="3413125"/>
          <p14:tracePt t="20630" x="1922463" y="3397250"/>
          <p14:tracePt t="20631" x="1897063" y="3389313"/>
          <p14:tracePt t="20632" x="1881188" y="3389313"/>
          <p14:tracePt t="20633" x="1865313" y="3373438"/>
          <p14:tracePt t="20634" x="1841500" y="3365500"/>
          <p14:tracePt t="20636" x="1817688" y="3357563"/>
          <p14:tracePt t="20637" x="1801813" y="3349625"/>
          <p14:tracePt t="20638" x="1785938" y="3349625"/>
          <p14:tracePt t="20639" x="1762125" y="3341688"/>
          <p14:tracePt t="20640" x="1738313" y="3333750"/>
          <p14:tracePt t="20641" x="1714500" y="3325813"/>
          <p14:tracePt t="20642" x="1698625" y="3309938"/>
          <p14:tracePt t="20643" x="1674813" y="3302000"/>
          <p14:tracePt t="20644" x="1651000" y="3294063"/>
          <p14:tracePt t="20645" x="1635125" y="3286125"/>
          <p14:tracePt t="20646" x="1611313" y="3278188"/>
          <p14:tracePt t="20647" x="1595438" y="3270250"/>
          <p14:tracePt t="20648" x="1571625" y="3262313"/>
          <p14:tracePt t="20649" x="1554163" y="3252788"/>
          <p14:tracePt t="20650" x="1530350" y="3244850"/>
          <p14:tracePt t="20651" x="1498600" y="3228975"/>
          <p14:tracePt t="20653" x="1482725" y="3221038"/>
          <p14:tracePt t="20654" x="1458913" y="3205163"/>
          <p14:tracePt t="20655" x="1443038" y="3205163"/>
          <p14:tracePt t="20656" x="1419225" y="3197225"/>
          <p14:tracePt t="20657" x="1403350" y="3181350"/>
          <p14:tracePt t="20658" x="1379538" y="3181350"/>
          <p14:tracePt t="20659" x="1363663" y="3165475"/>
          <p14:tracePt t="20660" x="1347788" y="3157538"/>
          <p14:tracePt t="20661" x="1308100" y="3141663"/>
          <p14:tracePt t="20662" x="1292225" y="3125788"/>
          <p14:tracePt t="20663" x="1276350" y="3117850"/>
          <p14:tracePt t="20664" x="1252538" y="3101975"/>
          <p14:tracePt t="20665" x="1228725" y="3094038"/>
          <p14:tracePt t="20666" x="1211263" y="3086100"/>
          <p14:tracePt t="20667" x="1187450" y="3070225"/>
          <p14:tracePt t="20668" x="1171575" y="3062288"/>
          <p14:tracePt t="20669" x="1139825" y="3038475"/>
          <p14:tracePt t="20670" x="1116013" y="3030538"/>
          <p14:tracePt t="20671" x="1092200" y="3014663"/>
          <p14:tracePt t="20672" x="1076325" y="3006725"/>
          <p14:tracePt t="20673" x="1052513" y="2998788"/>
          <p14:tracePt t="20674" x="1028700" y="2982913"/>
          <p14:tracePt t="20675" x="1004888" y="2974975"/>
          <p14:tracePt t="20676" x="989013" y="2959100"/>
          <p14:tracePt t="20677" x="973138" y="2959100"/>
          <p14:tracePt t="20678" x="941388" y="2935288"/>
          <p14:tracePt t="20679" x="917575" y="2927350"/>
          <p14:tracePt t="20680" x="901700" y="2909888"/>
          <p14:tracePt t="20681" x="877888" y="2901950"/>
          <p14:tracePt t="20682" x="844550" y="2886075"/>
          <p14:tracePt t="20683" x="820738" y="2870200"/>
          <p14:tracePt t="20684" x="796925" y="2854325"/>
          <p14:tracePt t="20685" x="781050" y="2854325"/>
          <p14:tracePt t="20686" x="757238" y="2838450"/>
          <p14:tracePt t="20687" x="733425" y="2814638"/>
          <p14:tracePt t="20688" x="709613" y="2814638"/>
          <p14:tracePt t="20689" x="677863" y="2790825"/>
          <p14:tracePt t="20690" x="654050" y="2774950"/>
          <p14:tracePt t="20691" x="614363" y="2759075"/>
          <p14:tracePt t="20692" x="590550" y="2751138"/>
          <p14:tracePt t="20693" x="566738" y="2727325"/>
          <p14:tracePt t="20694" x="534988" y="2711450"/>
          <p14:tracePt t="20695" x="501650" y="2695575"/>
          <p14:tracePt t="20696" x="454025" y="2663825"/>
          <p14:tracePt t="20697" x="414338" y="2647950"/>
          <p14:tracePt t="20698" x="390525" y="2624138"/>
          <p14:tracePt t="20699" x="358775" y="2608263"/>
          <p14:tracePt t="20700" x="327025" y="2592388"/>
          <p14:tracePt t="20701" x="287338" y="2566988"/>
          <p14:tracePt t="20702" x="271463" y="2559050"/>
          <p14:tracePt t="20703" x="231775" y="2535238"/>
          <p14:tracePt t="20704" x="207963" y="2519363"/>
          <p14:tracePt t="20705" x="166688" y="2503488"/>
          <p14:tracePt t="20706" x="142875" y="2487613"/>
          <p14:tracePt t="20707" x="119063" y="2463800"/>
          <p14:tracePt t="20708" x="87313" y="2447925"/>
          <p14:tracePt t="20709" x="55563" y="2432050"/>
          <p14:tracePt t="20710" x="23813" y="2408238"/>
          <p14:tracePt t="20711" x="0" y="2392363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F02A8C0-C112-4941-A3BC-B7EC16CB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49862" y="643467"/>
            <a:ext cx="8092276" cy="5571065"/>
          </a:xfrm>
          <a:prstGeom prst="rect">
            <a:avLst/>
          </a:prstGeom>
          <a:ln>
            <a:noFill/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F445B2-821C-459F-9AF9-FB87A88DF75D}"/>
              </a:ext>
            </a:extLst>
          </p:cNvPr>
          <p:cNvSpPr txBox="1">
            <a:spLocks/>
          </p:cNvSpPr>
          <p:nvPr/>
        </p:nvSpPr>
        <p:spPr>
          <a:xfrm>
            <a:off x="10481631" y="5907374"/>
            <a:ext cx="2015169" cy="95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= 0.83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EE3AF5-253F-4296-B4B7-2112E28A9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99"/>
    </mc:Choice>
    <mc:Fallback xmlns="">
      <p:transition spd="slow" advTm="20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61F011E-5FDF-42DD-9F04-1D0245F8B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8537" y="643467"/>
            <a:ext cx="7834925" cy="5571065"/>
          </a:xfrm>
          <a:prstGeom prst="rect">
            <a:avLst/>
          </a:prstGeom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9EF77F-576C-4EED-995E-1E11FD51F8A4}"/>
              </a:ext>
            </a:extLst>
          </p:cNvPr>
          <p:cNvSpPr txBox="1">
            <a:spLocks/>
          </p:cNvSpPr>
          <p:nvPr/>
        </p:nvSpPr>
        <p:spPr>
          <a:xfrm>
            <a:off x="10481631" y="5907374"/>
            <a:ext cx="2015169" cy="95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= -0.83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54F045-58C3-4D6A-9F4E-94136DD95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7"/>
    </mc:Choice>
    <mc:Fallback xmlns="">
      <p:transition spd="slow" advTm="10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630D-F717-475F-A568-F9496B77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444639"/>
            <a:ext cx="10515600" cy="897145"/>
          </a:xfrm>
        </p:spPr>
        <p:txBody>
          <a:bodyPr>
            <a:normAutofit/>
          </a:bodyPr>
          <a:lstStyle/>
          <a:p>
            <a:r>
              <a:rPr lang="en-US" sz="2800" b="1" dirty="0"/>
              <a:t>Summarize where and how we found the data used to answer these questions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9DFE8-FA4C-48C1-8E8B-560DA1FB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1600200"/>
            <a:ext cx="10515600" cy="3657600"/>
          </a:xfrm>
        </p:spPr>
        <p:txBody>
          <a:bodyPr/>
          <a:lstStyle/>
          <a:p>
            <a:pPr marL="0" indent="0">
              <a:buNone/>
            </a:pPr>
            <a:endParaRPr lang="en-US" sz="700" dirty="0"/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3A3C"/>
                </a:solidFill>
                <a:effectLst/>
                <a:latin typeface="OpenSans"/>
              </a:rPr>
              <a:t>Importing COVID19 data and preparing it for the analysis by slicing and aggregating.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3A3C"/>
                </a:solidFill>
                <a:effectLst/>
                <a:latin typeface="OpenSans"/>
              </a:rPr>
              <a:t>Deciding on and calculating a good measure for analysis.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3A3C"/>
                </a:solidFill>
                <a:effectLst/>
                <a:latin typeface="OpenSans"/>
              </a:rPr>
              <a:t>Merging datasets and finding correlations among the dataset.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3A3C"/>
                </a:solidFill>
                <a:effectLst/>
                <a:latin typeface="OpenSans"/>
              </a:rPr>
              <a:t>Visualizing the analysis results using Pandas and Matplotlib.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82BC6F-5122-4756-B03E-402935903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7"/>
    </mc:Choice>
    <mc:Fallback xmlns="">
      <p:transition spd="slow" advTm="22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C03D976-B1B1-4845-A61A-EA658A272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43217" y="643468"/>
            <a:ext cx="6440539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FC5009-FB8B-4441-B34F-743B1CEC178B}"/>
              </a:ext>
            </a:extLst>
          </p:cNvPr>
          <p:cNvSpPr/>
          <p:nvPr/>
        </p:nvSpPr>
        <p:spPr>
          <a:xfrm>
            <a:off x="9252155" y="4016478"/>
            <a:ext cx="530942" cy="412955"/>
          </a:xfrm>
          <a:prstGeom prst="rect">
            <a:avLst/>
          </a:prstGeom>
          <a:solidFill>
            <a:srgbClr val="FE0F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82A4D9-2F38-4099-8F17-237E3528AE22}"/>
              </a:ext>
            </a:extLst>
          </p:cNvPr>
          <p:cNvSpPr/>
          <p:nvPr/>
        </p:nvSpPr>
        <p:spPr>
          <a:xfrm>
            <a:off x="9227954" y="2722306"/>
            <a:ext cx="530942" cy="412955"/>
          </a:xfrm>
          <a:prstGeom prst="rect">
            <a:avLst/>
          </a:prstGeom>
          <a:solidFill>
            <a:srgbClr val="0880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40EA4-585D-40AB-B8A3-7B9E6138F110}"/>
              </a:ext>
            </a:extLst>
          </p:cNvPr>
          <p:cNvSpPr txBox="1"/>
          <p:nvPr/>
        </p:nvSpPr>
        <p:spPr>
          <a:xfrm>
            <a:off x="9758896" y="2652540"/>
            <a:ext cx="1983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Relationship with Vaccinations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F14F9-7650-4688-849D-38A5E3FC8AB8}"/>
              </a:ext>
            </a:extLst>
          </p:cNvPr>
          <p:cNvSpPr txBox="1"/>
          <p:nvPr/>
        </p:nvSpPr>
        <p:spPr>
          <a:xfrm>
            <a:off x="9783097" y="3967768"/>
            <a:ext cx="1983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Decreasing Relationship with Vaccinations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0904F5-DBC0-4449-B36A-CB4ACE674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24"/>
    </mc:Choice>
    <mc:Fallback xmlns="">
      <p:transition spd="slow" advTm="27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A73C88-F4CF-4DF4-836E-1F710A6347EE}"/>
              </a:ext>
            </a:extLst>
          </p:cNvPr>
          <p:cNvSpPr txBox="1"/>
          <p:nvPr/>
        </p:nvSpPr>
        <p:spPr>
          <a:xfrm>
            <a:off x="1158240" y="1146048"/>
            <a:ext cx="1033881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Do demographics affect vaccination rates?</a:t>
            </a:r>
          </a:p>
          <a:p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C23EEE-1837-4FEA-BD7F-A1FA6E02D0A4}"/>
              </a:ext>
            </a:extLst>
          </p:cNvPr>
          <p:cNvSpPr txBox="1"/>
          <p:nvPr/>
        </p:nvSpPr>
        <p:spPr>
          <a:xfrm>
            <a:off x="1158240" y="2462784"/>
            <a:ext cx="9168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R-squared values indicate yes.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1225A-F61C-4009-8136-EFBB763DF62C}"/>
              </a:ext>
            </a:extLst>
          </p:cNvPr>
          <p:cNvSpPr txBox="1"/>
          <p:nvPr/>
        </p:nvSpPr>
        <p:spPr>
          <a:xfrm>
            <a:off x="1158240" y="3194304"/>
            <a:ext cx="8266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Limitations:</a:t>
            </a:r>
          </a:p>
          <a:p>
            <a:r>
              <a:rPr lang="en-US" dirty="0"/>
              <a:t>	Census data is from 2019.</a:t>
            </a:r>
          </a:p>
          <a:p>
            <a:r>
              <a:rPr lang="en-US" dirty="0"/>
              <a:t>	Small sample size with only 58 California Counties.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2FB065-798D-4313-AFAA-B423B1397B68}"/>
              </a:ext>
            </a:extLst>
          </p:cNvPr>
          <p:cNvSpPr txBox="1"/>
          <p:nvPr/>
        </p:nvSpPr>
        <p:spPr>
          <a:xfrm>
            <a:off x="1158240" y="4706112"/>
            <a:ext cx="6315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Recommendations:</a:t>
            </a:r>
          </a:p>
          <a:p>
            <a:r>
              <a:rPr lang="en-US" dirty="0"/>
              <a:t>	It seems like policy encouraging people to take 	remote college courses may increase vaccination rates 	slightly in a county. Correlation obviously does not 	equal causation, however.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EF944C52-94AB-4B99-A618-0DDDA317A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75"/>
    </mc:Choice>
    <mc:Fallback xmlns="">
      <p:transition spd="slow" advTm="45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6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EAE0-C396-486A-BA2C-30E52E6E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141242" cy="1325563"/>
          </a:xfrm>
        </p:spPr>
        <p:txBody>
          <a:bodyPr/>
          <a:lstStyle/>
          <a:p>
            <a:r>
              <a:rPr lang="en-US" dirty="0"/>
              <a:t>What Affects Vaccination in CA?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A259D-A684-434F-9BCE-620FD0AB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08" y="1825625"/>
            <a:ext cx="1056502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is the vaccination trend in overall CA as well counties?</a:t>
            </a:r>
          </a:p>
          <a:p>
            <a:pPr marL="0" indent="0">
              <a:buNone/>
            </a:pP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dirty="0"/>
              <a:t>Is there a relationship between cases and deaths that has affected in vaccination?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Do demographics affect on vaccination?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Does location and time affect vaccination?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54F1DB-36BF-4B36-9FBD-1D85AF6336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0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spd="slow" advTm="1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14388" y="455651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7504" y="451306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9F7E025-DDEC-4748-AAE9-9FA2A4BF1E49}"/>
              </a:ext>
            </a:extLst>
          </p:cNvPr>
          <p:cNvSpPr/>
          <p:nvPr/>
        </p:nvSpPr>
        <p:spPr>
          <a:xfrm>
            <a:off x="979807" y="5116317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Total Population in California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9BCDE9-6CF8-45EE-BFA1-6E32ED5C240E}"/>
              </a:ext>
            </a:extLst>
          </p:cNvPr>
          <p:cNvSpPr/>
          <p:nvPr/>
        </p:nvSpPr>
        <p:spPr>
          <a:xfrm>
            <a:off x="4724403" y="500026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3200" dirty="0">
              <a:solidFill>
                <a:schemeClr val="accent4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DB637A-4822-4FE9-8AEA-11DEA7859049}"/>
              </a:ext>
            </a:extLst>
          </p:cNvPr>
          <p:cNvSpPr/>
          <p:nvPr/>
        </p:nvSpPr>
        <p:spPr>
          <a:xfrm>
            <a:off x="4559784" y="5159767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Completely Vaccinated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64A1DA-19AA-4A0C-9ED2-92A9346B807A}"/>
              </a:ext>
            </a:extLst>
          </p:cNvPr>
          <p:cNvSpPr/>
          <p:nvPr/>
        </p:nvSpPr>
        <p:spPr>
          <a:xfrm>
            <a:off x="8610600" y="500026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4B18CA-09B5-4584-8D25-60B58EF68413}"/>
              </a:ext>
            </a:extLst>
          </p:cNvPr>
          <p:cNvSpPr/>
          <p:nvPr/>
        </p:nvSpPr>
        <p:spPr>
          <a:xfrm>
            <a:off x="8558763" y="5116317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Partially Vaccinated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B48B78E-E95C-4B5F-A0E1-4F5085990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0" y="1539247"/>
            <a:ext cx="11122923" cy="377950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9FB47DD5-2AA1-4182-AFF3-1065A6131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249" y="5383161"/>
            <a:ext cx="285225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39,283,497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5138A013-9AB8-4B6D-89F4-F6C91B4F4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152" y="5416481"/>
            <a:ext cx="285225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21,025,768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53.52%)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16C98A3-F675-4131-BDA1-AB70CA30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7037" y="5370489"/>
            <a:ext cx="3303700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22,224,679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56.57%)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D2D2DE-03DD-4991-AA93-77288C4D58FF}"/>
              </a:ext>
            </a:extLst>
          </p:cNvPr>
          <p:cNvSpPr txBox="1"/>
          <p:nvPr/>
        </p:nvSpPr>
        <p:spPr>
          <a:xfrm>
            <a:off x="979807" y="944552"/>
            <a:ext cx="10515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After the vaccination started in December and made available to wider range of population, the cases showed a dropping trend and remaining low. 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1DF213C-D8CB-4422-A352-EAB30256F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99"/>
    </mc:Choice>
    <mc:Fallback xmlns="">
      <p:transition spd="slow" advTm="23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3509B-2A8A-432D-8360-63BB0D1E4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8" b="2476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CFF3FE2-8C86-40F2-B9D5-350B26510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7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6"/>
    </mc:Choice>
    <mc:Fallback xmlns="">
      <p:transition spd="slow" advTm="20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BB999F6E-B499-41B6-B102-062EE28A2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" y="855297"/>
            <a:ext cx="5794375" cy="312097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39BCDE9-6CF8-45EE-BFA1-6E32ED5C240E}"/>
              </a:ext>
            </a:extLst>
          </p:cNvPr>
          <p:cNvSpPr/>
          <p:nvPr/>
        </p:nvSpPr>
        <p:spPr>
          <a:xfrm>
            <a:off x="4724403" y="500026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3200" dirty="0">
              <a:solidFill>
                <a:schemeClr val="accent4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64A1DA-19AA-4A0C-9ED2-92A9346B807A}"/>
              </a:ext>
            </a:extLst>
          </p:cNvPr>
          <p:cNvSpPr/>
          <p:nvPr/>
        </p:nvSpPr>
        <p:spPr>
          <a:xfrm>
            <a:off x="8610600" y="500026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C7BDB58-8556-4438-8842-9BB6C811B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69" y="855297"/>
            <a:ext cx="6317083" cy="5812198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B60E3DE-46B5-4340-9CC1-8004FA83A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" y="3681125"/>
            <a:ext cx="5954372" cy="2986370"/>
          </a:xfrm>
          <a:prstGeom prst="rect">
            <a:avLst/>
          </a:prstGeom>
          <a:effectLst>
            <a:outerShdw blurRad="50800" dist="50800" dir="5400000" sx="46000" sy="46000" algn="ctr" rotWithShape="0">
              <a:schemeClr val="accent1">
                <a:lumMod val="40000"/>
                <a:lumOff val="60000"/>
                <a:alpha val="43000"/>
              </a:scheme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4434D7-96C7-46D9-BD32-E58770560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6"/>
    </mc:Choice>
    <mc:Fallback xmlns="">
      <p:transition spd="slow" advTm="8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48816-C2BA-4B27-8C85-4F41F1C59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052" y="1461253"/>
            <a:ext cx="6373813" cy="3935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7A583-41C0-4E9D-9962-070F792E3472}"/>
              </a:ext>
            </a:extLst>
          </p:cNvPr>
          <p:cNvSpPr txBox="1"/>
          <p:nvPr/>
        </p:nvSpPr>
        <p:spPr>
          <a:xfrm>
            <a:off x="327991" y="2090172"/>
            <a:ext cx="4701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The statistics shows,  it can be estimated that the vaccination in California will be completed in about 521 days from the beginning, while all other compounding factors remain unchanged.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26E7E-2618-4244-81B0-221BE0C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332801"/>
            <a:ext cx="11239499" cy="92566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3F4C8A1-A8D9-4027-9386-C61863CD5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60"/>
    </mc:Choice>
    <mc:Fallback xmlns="">
      <p:transition spd="slow" advTm="2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1_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1232</TotalTime>
  <Words>738</Words>
  <Application>Microsoft Office PowerPoint</Application>
  <PresentationFormat>Widescreen</PresentationFormat>
  <Paragraphs>118</Paragraphs>
  <Slides>42</Slides>
  <Notes>6</Notes>
  <HiddenSlides>0</HiddenSlides>
  <MMClips>43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 Rounded MT Bold</vt:lpstr>
      <vt:lpstr>Calibri</vt:lpstr>
      <vt:lpstr>Century Gothic</vt:lpstr>
      <vt:lpstr>Courier New</vt:lpstr>
      <vt:lpstr>OpenSans</vt:lpstr>
      <vt:lpstr>Segoe UI Light</vt:lpstr>
      <vt:lpstr>Office Theme</vt:lpstr>
      <vt:lpstr>1_Office Theme</vt:lpstr>
      <vt:lpstr>COVID-19 Vaccination  California  </vt:lpstr>
      <vt:lpstr>Project analysis slide 2</vt:lpstr>
      <vt:lpstr>Project analysis slide 3</vt:lpstr>
      <vt:lpstr>Summarize where and how we found the data used to answer these questions</vt:lpstr>
      <vt:lpstr>What Affects Vaccination in CA?</vt:lpstr>
      <vt:lpstr>Project analysis slide 5</vt:lpstr>
      <vt:lpstr>PowerPoint Presentation</vt:lpstr>
      <vt:lpstr>Project analysis slide 5</vt:lpstr>
      <vt:lpstr>PowerPoint Presentation</vt:lpstr>
      <vt:lpstr>PowerPoint Presentation</vt:lpstr>
      <vt:lpstr>Locations and vaccination</vt:lpstr>
      <vt:lpstr>How strong is the correlation between cases/deaths, and vaccination rates? </vt:lpstr>
      <vt:lpstr>CDC</vt:lpstr>
      <vt:lpstr>USAFacts.org</vt:lpstr>
      <vt:lpstr>Data Cleanup David</vt:lpstr>
      <vt:lpstr>CDC Cleaning</vt:lpstr>
      <vt:lpstr>CA CDC Data Cleaning</vt:lpstr>
      <vt:lpstr>CategoricalDtype Sorting</vt:lpstr>
      <vt:lpstr>Manually Code Cases per Month</vt:lpstr>
      <vt:lpstr>Finding Monthly Death Totals</vt:lpstr>
      <vt:lpstr>Merging the Cleaned Dataframes</vt:lpstr>
      <vt:lpstr>Describe the Analysis Process</vt:lpstr>
      <vt:lpstr>Fully Vaccinated per Month vs. Fully Vaccinated Total Code</vt:lpstr>
      <vt:lpstr>Fully Vaccinated Per Month vs. Fully Vaccinated Total</vt:lpstr>
      <vt:lpstr>Cases vs. Total With One or More Shots Code</vt:lpstr>
      <vt:lpstr>Deaths vs. Total With One or More Shots Code  </vt:lpstr>
      <vt:lpstr>Cases and Deaths vs. Total With One or More Shots </vt:lpstr>
      <vt:lpstr>Do demographics affect vaccination rates?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Vaccination  California  </dc:title>
  <dc:creator>Tikaram Subedy</dc:creator>
  <cp:lastModifiedBy>Kristian Hamilton</cp:lastModifiedBy>
  <cp:revision>31</cp:revision>
  <dcterms:created xsi:type="dcterms:W3CDTF">2021-08-11T17:44:32Z</dcterms:created>
  <dcterms:modified xsi:type="dcterms:W3CDTF">2021-08-14T07:53:52Z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